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notesMasterIdLst>
    <p:notesMasterId r:id="rId80"/>
  </p:notesMasterIdLst>
  <p:handoutMasterIdLst>
    <p:handoutMasterId r:id="rId81"/>
  </p:handoutMasterIdLst>
  <p:sldIdLst>
    <p:sldId id="256" r:id="rId4"/>
    <p:sldId id="257" r:id="rId5"/>
    <p:sldId id="258" r:id="rId6"/>
    <p:sldId id="259" r:id="rId7"/>
    <p:sldId id="330" r:id="rId8"/>
    <p:sldId id="260" r:id="rId9"/>
    <p:sldId id="261" r:id="rId10"/>
    <p:sldId id="262" r:id="rId11"/>
    <p:sldId id="263" r:id="rId12"/>
    <p:sldId id="264" r:id="rId13"/>
    <p:sldId id="265" r:id="rId14"/>
    <p:sldId id="266" r:id="rId15"/>
    <p:sldId id="267" r:id="rId16"/>
    <p:sldId id="268" r:id="rId17"/>
    <p:sldId id="269" r:id="rId18"/>
    <p:sldId id="270" r:id="rId19"/>
    <p:sldId id="274" r:id="rId20"/>
    <p:sldId id="275" r:id="rId21"/>
    <p:sldId id="277" r:id="rId22"/>
    <p:sldId id="276" r:id="rId23"/>
    <p:sldId id="278" r:id="rId24"/>
    <p:sldId id="279" r:id="rId25"/>
    <p:sldId id="271" r:id="rId26"/>
    <p:sldId id="272" r:id="rId27"/>
    <p:sldId id="273" r:id="rId28"/>
    <p:sldId id="280" r:id="rId29"/>
    <p:sldId id="281" r:id="rId30"/>
    <p:sldId id="282" r:id="rId31"/>
    <p:sldId id="283" r:id="rId32"/>
    <p:sldId id="284" r:id="rId33"/>
    <p:sldId id="285" r:id="rId34"/>
    <p:sldId id="286" r:id="rId35"/>
    <p:sldId id="287" r:id="rId36"/>
    <p:sldId id="288" r:id="rId37"/>
    <p:sldId id="289" r:id="rId38"/>
    <p:sldId id="290" r:id="rId39"/>
    <p:sldId id="331" r:id="rId40"/>
    <p:sldId id="291" r:id="rId41"/>
    <p:sldId id="292" r:id="rId42"/>
    <p:sldId id="293" r:id="rId43"/>
    <p:sldId id="294" r:id="rId44"/>
    <p:sldId id="309" r:id="rId45"/>
    <p:sldId id="310" r:id="rId46"/>
    <p:sldId id="311" r:id="rId47"/>
    <p:sldId id="312" r:id="rId48"/>
    <p:sldId id="313" r:id="rId49"/>
    <p:sldId id="314" r:id="rId50"/>
    <p:sldId id="315" r:id="rId51"/>
    <p:sldId id="316" r:id="rId52"/>
    <p:sldId id="321" r:id="rId53"/>
    <p:sldId id="322" r:id="rId54"/>
    <p:sldId id="323" r:id="rId55"/>
    <p:sldId id="324" r:id="rId56"/>
    <p:sldId id="325" r:id="rId57"/>
    <p:sldId id="326" r:id="rId58"/>
    <p:sldId id="327" r:id="rId59"/>
    <p:sldId id="328" r:id="rId60"/>
    <p:sldId id="317" r:id="rId61"/>
    <p:sldId id="318" r:id="rId62"/>
    <p:sldId id="319" r:id="rId63"/>
    <p:sldId id="295" r:id="rId64"/>
    <p:sldId id="296" r:id="rId65"/>
    <p:sldId id="297" r:id="rId66"/>
    <p:sldId id="298" r:id="rId67"/>
    <p:sldId id="299" r:id="rId68"/>
    <p:sldId id="300" r:id="rId69"/>
    <p:sldId id="301" r:id="rId70"/>
    <p:sldId id="302" r:id="rId71"/>
    <p:sldId id="303" r:id="rId72"/>
    <p:sldId id="304" r:id="rId73"/>
    <p:sldId id="305" r:id="rId74"/>
    <p:sldId id="306" r:id="rId75"/>
    <p:sldId id="307" r:id="rId76"/>
    <p:sldId id="308" r:id="rId77"/>
    <p:sldId id="320" r:id="rId78"/>
    <p:sldId id="329" r:id="rId79"/>
  </p:sldIdLst>
  <p:sldSz cx="9144000" cy="6858000" type="screen4x3"/>
  <p:notesSz cx="9313863"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84" autoAdjust="0"/>
  </p:normalViewPr>
  <p:slideViewPr>
    <p:cSldViewPr>
      <p:cViewPr varScale="1">
        <p:scale>
          <a:sx n="70" d="100"/>
          <a:sy n="70" d="100"/>
        </p:scale>
        <p:origin x="-840" y="-67"/>
      </p:cViewPr>
      <p:guideLst>
        <p:guide orient="horz" pos="2160"/>
        <p:guide pos="2880"/>
      </p:guideLst>
    </p:cSldViewPr>
  </p:slideViewPr>
  <p:outlineViewPr>
    <p:cViewPr>
      <p:scale>
        <a:sx n="33" d="100"/>
        <a:sy n="33" d="100"/>
      </p:scale>
      <p:origin x="0" y="8501"/>
    </p:cViewPr>
  </p:outlineViewPr>
  <p:notesTextViewPr>
    <p:cViewPr>
      <p:scale>
        <a:sx n="1" d="1"/>
        <a:sy n="1" d="1"/>
      </p:scale>
      <p:origin x="0" y="0"/>
    </p:cViewPr>
  </p:notesTextViewPr>
  <p:sorterViewPr>
    <p:cViewPr>
      <p:scale>
        <a:sx n="58" d="100"/>
        <a:sy n="58" d="100"/>
      </p:scale>
      <p:origin x="0" y="4306"/>
    </p:cViewPr>
  </p:sorterViewPr>
  <p:notesViewPr>
    <p:cSldViewPr>
      <p:cViewPr varScale="1">
        <p:scale>
          <a:sx n="56" d="100"/>
          <a:sy n="56" d="100"/>
        </p:scale>
        <p:origin x="-2203" y="-77"/>
      </p:cViewPr>
      <p:guideLst>
        <p:guide orient="horz" pos="2160"/>
        <p:guide pos="293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presProps" Target="presProps.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6007"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75701" y="0"/>
            <a:ext cx="4036007" cy="342900"/>
          </a:xfrm>
          <a:prstGeom prst="rect">
            <a:avLst/>
          </a:prstGeom>
        </p:spPr>
        <p:txBody>
          <a:bodyPr vert="horz" lIns="91440" tIns="45720" rIns="91440" bIns="45720" rtlCol="0"/>
          <a:lstStyle>
            <a:lvl1pPr algn="r">
              <a:defRPr sz="1200"/>
            </a:lvl1pPr>
          </a:lstStyle>
          <a:p>
            <a:fld id="{EF70CBDA-881F-4E44-951B-923246D380D1}" type="datetimeFigureOut">
              <a:rPr lang="en-US" smtClean="0"/>
              <a:t>1/14/2020</a:t>
            </a:fld>
            <a:endParaRPr lang="en-US"/>
          </a:p>
        </p:txBody>
      </p:sp>
      <p:sp>
        <p:nvSpPr>
          <p:cNvPr id="4" name="Footer Placeholder 3"/>
          <p:cNvSpPr>
            <a:spLocks noGrp="1"/>
          </p:cNvSpPr>
          <p:nvPr>
            <p:ph type="ftr" sz="quarter" idx="2"/>
          </p:nvPr>
        </p:nvSpPr>
        <p:spPr>
          <a:xfrm>
            <a:off x="0" y="6513910"/>
            <a:ext cx="4036007"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75701" y="6513910"/>
            <a:ext cx="4036007" cy="342900"/>
          </a:xfrm>
          <a:prstGeom prst="rect">
            <a:avLst/>
          </a:prstGeom>
        </p:spPr>
        <p:txBody>
          <a:bodyPr vert="horz" lIns="91440" tIns="45720" rIns="91440" bIns="45720" rtlCol="0" anchor="b"/>
          <a:lstStyle>
            <a:lvl1pPr algn="r">
              <a:defRPr sz="1200"/>
            </a:lvl1pPr>
          </a:lstStyle>
          <a:p>
            <a:fld id="{6C2AE525-E125-48AE-B46C-C52840DEFA65}" type="slidenum">
              <a:rPr lang="en-US" smtClean="0"/>
              <a:t>‹#›</a:t>
            </a:fld>
            <a:endParaRPr lang="en-US"/>
          </a:p>
        </p:txBody>
      </p:sp>
    </p:spTree>
    <p:extLst>
      <p:ext uri="{BB962C8B-B14F-4D97-AF65-F5344CB8AC3E}">
        <p14:creationId xmlns:p14="http://schemas.microsoft.com/office/powerpoint/2010/main" val="1457444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3" name="PlaceHolder 1"/>
          <p:cNvSpPr>
            <a:spLocks noGrp="1" noRot="1" noChangeAspect="1"/>
          </p:cNvSpPr>
          <p:nvPr>
            <p:ph type="sldImg"/>
          </p:nvPr>
        </p:nvSpPr>
        <p:spPr>
          <a:xfrm>
            <a:off x="3390900" y="573088"/>
            <a:ext cx="3773488" cy="2828925"/>
          </a:xfrm>
          <a:prstGeom prst="rect">
            <a:avLst/>
          </a:prstGeom>
        </p:spPr>
        <p:txBody>
          <a:bodyPr lIns="0" tIns="0" rIns="0" bIns="0" anchor="ctr">
            <a:noAutofit/>
          </a:bodyPr>
          <a:lstStyle/>
          <a:p>
            <a:r>
              <a:rPr lang="en-US" sz="4400" b="0" strike="noStrike" spc="-1" dirty="0">
                <a:solidFill>
                  <a:srgbClr val="000000"/>
                </a:solidFill>
                <a:latin typeface="Arial"/>
              </a:rPr>
              <a:t>Click to move the slide</a:t>
            </a:r>
          </a:p>
        </p:txBody>
      </p:sp>
      <p:sp>
        <p:nvSpPr>
          <p:cNvPr id="124" name="PlaceHolder 2"/>
          <p:cNvSpPr>
            <a:spLocks noGrp="1"/>
          </p:cNvSpPr>
          <p:nvPr>
            <p:ph type="body"/>
          </p:nvPr>
        </p:nvSpPr>
        <p:spPr>
          <a:xfrm>
            <a:off x="1055571" y="3583170"/>
            <a:ext cx="8444080" cy="3394440"/>
          </a:xfrm>
          <a:prstGeom prst="rect">
            <a:avLst/>
          </a:prstGeom>
        </p:spPr>
        <p:txBody>
          <a:bodyPr lIns="0" tIns="0" rIns="0" bIns="0">
            <a:noAutofit/>
          </a:bodyPr>
          <a:lstStyle/>
          <a:p>
            <a:r>
              <a:rPr lang="en-US" sz="2000" b="0" strike="noStrike" spc="-1">
                <a:latin typeface="Arial"/>
              </a:rPr>
              <a:t>Click to edit the notes format</a:t>
            </a:r>
          </a:p>
        </p:txBody>
      </p:sp>
      <p:sp>
        <p:nvSpPr>
          <p:cNvPr id="125" name="PlaceHolder 3"/>
          <p:cNvSpPr>
            <a:spLocks noGrp="1"/>
          </p:cNvSpPr>
          <p:nvPr>
            <p:ph type="hdr"/>
          </p:nvPr>
        </p:nvSpPr>
        <p:spPr>
          <a:xfrm>
            <a:off x="0" y="0"/>
            <a:ext cx="4580660" cy="376920"/>
          </a:xfrm>
          <a:prstGeom prst="rect">
            <a:avLst/>
          </a:prstGeom>
        </p:spPr>
        <p:txBody>
          <a:bodyPr lIns="0" tIns="0" rIns="0" bIns="0">
            <a:noAutofit/>
          </a:bodyPr>
          <a:lstStyle/>
          <a:p>
            <a:r>
              <a:rPr lang="en-US" sz="1400" b="0" strike="noStrike" spc="-1" dirty="0">
                <a:latin typeface="Times New Roman"/>
              </a:rPr>
              <a:t> </a:t>
            </a:r>
          </a:p>
        </p:txBody>
      </p:sp>
      <p:sp>
        <p:nvSpPr>
          <p:cNvPr id="126" name="PlaceHolder 4"/>
          <p:cNvSpPr>
            <a:spLocks noGrp="1"/>
          </p:cNvSpPr>
          <p:nvPr>
            <p:ph type="dt"/>
          </p:nvPr>
        </p:nvSpPr>
        <p:spPr>
          <a:xfrm>
            <a:off x="5974562" y="0"/>
            <a:ext cx="4580660" cy="376920"/>
          </a:xfrm>
          <a:prstGeom prst="rect">
            <a:avLst/>
          </a:prstGeom>
        </p:spPr>
        <p:txBody>
          <a:bodyPr lIns="0" tIns="0" rIns="0" bIns="0">
            <a:noAutofit/>
          </a:bodyPr>
          <a:lstStyle/>
          <a:p>
            <a:pPr algn="r"/>
            <a:r>
              <a:rPr lang="en-US" sz="1400" b="0" strike="noStrike" spc="-1" dirty="0">
                <a:latin typeface="Times New Roman"/>
              </a:rPr>
              <a:t> </a:t>
            </a:r>
          </a:p>
        </p:txBody>
      </p:sp>
      <p:sp>
        <p:nvSpPr>
          <p:cNvPr id="127" name="PlaceHolder 5"/>
          <p:cNvSpPr>
            <a:spLocks noGrp="1"/>
          </p:cNvSpPr>
          <p:nvPr>
            <p:ph type="ftr"/>
          </p:nvPr>
        </p:nvSpPr>
        <p:spPr>
          <a:xfrm>
            <a:off x="0" y="7166610"/>
            <a:ext cx="4580660" cy="376920"/>
          </a:xfrm>
          <a:prstGeom prst="rect">
            <a:avLst/>
          </a:prstGeom>
        </p:spPr>
        <p:txBody>
          <a:bodyPr lIns="0" tIns="0" rIns="0" bIns="0" anchor="b">
            <a:noAutofit/>
          </a:bodyPr>
          <a:lstStyle/>
          <a:p>
            <a:r>
              <a:rPr lang="en-US" sz="1400" b="0" strike="noStrike" spc="-1" dirty="0">
                <a:latin typeface="Times New Roman"/>
              </a:rPr>
              <a:t> </a:t>
            </a:r>
          </a:p>
        </p:txBody>
      </p:sp>
      <p:sp>
        <p:nvSpPr>
          <p:cNvPr id="128" name="PlaceHolder 6"/>
          <p:cNvSpPr>
            <a:spLocks noGrp="1"/>
          </p:cNvSpPr>
          <p:nvPr>
            <p:ph type="sldNum"/>
          </p:nvPr>
        </p:nvSpPr>
        <p:spPr>
          <a:xfrm>
            <a:off x="5974562" y="7166610"/>
            <a:ext cx="4580660" cy="376920"/>
          </a:xfrm>
          <a:prstGeom prst="rect">
            <a:avLst/>
          </a:prstGeom>
        </p:spPr>
        <p:txBody>
          <a:bodyPr lIns="0" tIns="0" rIns="0" bIns="0" anchor="b">
            <a:noAutofit/>
          </a:bodyPr>
          <a:lstStyle/>
          <a:p>
            <a:pPr algn="r"/>
            <a:fld id="{6F039425-3C07-42D6-AEDB-7A92A8CA0C3E}" type="slidenum">
              <a:rPr lang="en-US" sz="1400" b="0" strike="noStrike" spc="-1">
                <a:latin typeface="Times New Roman"/>
              </a:rPr>
              <a:t>‹#›</a:t>
            </a:fld>
            <a:endParaRPr lang="en-US" sz="1400" b="0" strike="noStrike" spc="-1" dirty="0">
              <a:latin typeface="Times New Roman"/>
            </a:endParaRPr>
          </a:p>
        </p:txBody>
      </p:sp>
    </p:spTree>
    <p:extLst>
      <p:ext uri="{BB962C8B-B14F-4D97-AF65-F5344CB8AC3E}">
        <p14:creationId xmlns:p14="http://schemas.microsoft.com/office/powerpoint/2010/main" val="86711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 name="PlaceHolder 1"/>
          <p:cNvSpPr>
            <a:spLocks noGrp="1" noRot="1" noChangeAspect="1"/>
          </p:cNvSpPr>
          <p:nvPr>
            <p:ph type="sldImg"/>
          </p:nvPr>
        </p:nvSpPr>
        <p:spPr>
          <a:xfrm>
            <a:off x="2941638" y="514350"/>
            <a:ext cx="3430587" cy="2571750"/>
          </a:xfrm>
          <a:prstGeom prst="rect">
            <a:avLst/>
          </a:prstGeom>
        </p:spPr>
      </p:sp>
      <p:sp>
        <p:nvSpPr>
          <p:cNvPr id="755" name="PlaceHolder 2"/>
          <p:cNvSpPr>
            <a:spLocks noGrp="1"/>
          </p:cNvSpPr>
          <p:nvPr>
            <p:ph type="body"/>
          </p:nvPr>
        </p:nvSpPr>
        <p:spPr>
          <a:xfrm>
            <a:off x="931387" y="3257550"/>
            <a:ext cx="7450601" cy="3085830"/>
          </a:xfrm>
          <a:prstGeom prst="rect">
            <a:avLst/>
          </a:prstGeom>
        </p:spPr>
        <p:txBody>
          <a:bodyPr>
            <a:noAutofit/>
          </a:bodyPr>
          <a:lstStyle/>
          <a:p>
            <a:endParaRPr lang="en-US" sz="2000" b="0" strike="noStrike" spc="-1" dirty="0">
              <a:latin typeface="Arial"/>
            </a:endParaRPr>
          </a:p>
        </p:txBody>
      </p:sp>
      <p:sp>
        <p:nvSpPr>
          <p:cNvPr id="756" name="TextShape 3"/>
          <p:cNvSpPr txBox="1"/>
          <p:nvPr/>
        </p:nvSpPr>
        <p:spPr>
          <a:xfrm>
            <a:off x="5275900" y="6514020"/>
            <a:ext cx="4035518" cy="342630"/>
          </a:xfrm>
          <a:prstGeom prst="rect">
            <a:avLst/>
          </a:prstGeom>
          <a:noFill/>
          <a:ln w="9360">
            <a:noFill/>
          </a:ln>
        </p:spPr>
        <p:txBody>
          <a:bodyPr anchor="b">
            <a:noAutofit/>
          </a:bodyPr>
          <a:lstStyle/>
          <a:p>
            <a:pPr algn="r">
              <a:lnSpc>
                <a:spcPct val="100000"/>
              </a:lnSpc>
            </a:pPr>
            <a:fld id="{16972C0F-2845-427F-A4C7-E38297FCF8AA}" type="slidenum">
              <a:rPr lang="en-US" sz="1200" b="0" strike="noStrike" spc="-1">
                <a:solidFill>
                  <a:srgbClr val="000000"/>
                </a:solidFill>
                <a:latin typeface="Arial"/>
                <a:ea typeface="+mn-ea"/>
              </a:rPr>
              <a:t>1</a:t>
            </a:fld>
            <a:endParaRPr lang="en-US" sz="1200" b="0" strike="noStrike" spc="-1" dirty="0">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 name="TextShape 1"/>
          <p:cNvSpPr txBox="1"/>
          <p:nvPr/>
        </p:nvSpPr>
        <p:spPr>
          <a:xfrm>
            <a:off x="5275900" y="6514020"/>
            <a:ext cx="4035518" cy="342630"/>
          </a:xfrm>
          <a:prstGeom prst="rect">
            <a:avLst/>
          </a:prstGeom>
          <a:noFill/>
          <a:ln w="9360">
            <a:noFill/>
          </a:ln>
        </p:spPr>
        <p:txBody>
          <a:bodyPr anchor="b">
            <a:noAutofit/>
          </a:bodyPr>
          <a:lstStyle/>
          <a:p>
            <a:pPr algn="r">
              <a:lnSpc>
                <a:spcPct val="100000"/>
              </a:lnSpc>
            </a:pPr>
            <a:fld id="{43470AEE-637E-43E7-9C82-41C0C2F04AAB}" type="slidenum">
              <a:rPr lang="en-US" sz="1200" b="0" strike="noStrike" spc="-1">
                <a:latin typeface="Times New Roman"/>
              </a:rPr>
              <a:t>37</a:t>
            </a:fld>
            <a:endParaRPr lang="en-US" sz="1200" b="0" strike="noStrike" spc="-1" dirty="0">
              <a:latin typeface="Times New Roman"/>
            </a:endParaRPr>
          </a:p>
        </p:txBody>
      </p:sp>
      <p:sp>
        <p:nvSpPr>
          <p:cNvPr id="786" name="CustomShape 2"/>
          <p:cNvSpPr/>
          <p:nvPr/>
        </p:nvSpPr>
        <p:spPr>
          <a:xfrm>
            <a:off x="5277856" y="6515100"/>
            <a:ext cx="4035518" cy="34263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E3611EB8-8AF5-40E3-BBCC-8EC2CF685B14}" type="slidenum">
              <a:rPr lang="en-US" sz="1200" b="0" strike="noStrike" spc="-1">
                <a:solidFill>
                  <a:srgbClr val="000000"/>
                </a:solidFill>
                <a:latin typeface="Times New Roman"/>
                <a:ea typeface="+mn-ea"/>
              </a:rPr>
              <a:t>37</a:t>
            </a:fld>
            <a:endParaRPr lang="en-US" sz="1200" b="0" strike="noStrike" spc="-1" dirty="0">
              <a:latin typeface="Arial"/>
            </a:endParaRPr>
          </a:p>
        </p:txBody>
      </p:sp>
      <p:sp>
        <p:nvSpPr>
          <p:cNvPr id="787" name="PlaceHolder 3"/>
          <p:cNvSpPr>
            <a:spLocks noGrp="1" noRot="1" noChangeAspect="1"/>
          </p:cNvSpPr>
          <p:nvPr>
            <p:ph type="sldImg"/>
          </p:nvPr>
        </p:nvSpPr>
        <p:spPr>
          <a:xfrm>
            <a:off x="2941638" y="514350"/>
            <a:ext cx="3430587" cy="2571750"/>
          </a:xfrm>
          <a:prstGeom prst="rect">
            <a:avLst/>
          </a:prstGeom>
        </p:spPr>
      </p:sp>
      <p:sp>
        <p:nvSpPr>
          <p:cNvPr id="788" name="PlaceHolder 4"/>
          <p:cNvSpPr>
            <a:spLocks noGrp="1"/>
          </p:cNvSpPr>
          <p:nvPr>
            <p:ph type="body"/>
          </p:nvPr>
        </p:nvSpPr>
        <p:spPr>
          <a:xfrm>
            <a:off x="1241849" y="3257550"/>
            <a:ext cx="6829677" cy="3085830"/>
          </a:xfrm>
          <a:prstGeom prst="rect">
            <a:avLst/>
          </a:prstGeom>
        </p:spPr>
        <p:txBody>
          <a:bodyPr>
            <a:noAutofit/>
          </a:bodyPr>
          <a:lstStyle/>
          <a:p>
            <a:endParaRPr lang="en-US" sz="2000" b="0" strike="noStrike" spc="-1" dirty="0">
              <a:latin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 name="TextShape 1"/>
          <p:cNvSpPr txBox="1"/>
          <p:nvPr/>
        </p:nvSpPr>
        <p:spPr>
          <a:xfrm>
            <a:off x="5275900" y="6514020"/>
            <a:ext cx="4035518" cy="342630"/>
          </a:xfrm>
          <a:prstGeom prst="rect">
            <a:avLst/>
          </a:prstGeom>
          <a:noFill/>
          <a:ln w="9360">
            <a:noFill/>
          </a:ln>
        </p:spPr>
        <p:txBody>
          <a:bodyPr anchor="b">
            <a:noAutofit/>
          </a:bodyPr>
          <a:lstStyle/>
          <a:p>
            <a:pPr algn="r">
              <a:lnSpc>
                <a:spcPct val="100000"/>
              </a:lnSpc>
            </a:pPr>
            <a:fld id="{36FFBD73-9386-45C4-9A32-5EDC54B93AE1}" type="slidenum">
              <a:rPr lang="en-US" sz="1200" b="0" strike="noStrike" spc="-1">
                <a:latin typeface="Times New Roman"/>
              </a:rPr>
              <a:t>38</a:t>
            </a:fld>
            <a:endParaRPr lang="en-US" sz="1200" b="0" strike="noStrike" spc="-1" dirty="0">
              <a:latin typeface="Times New Roman"/>
            </a:endParaRPr>
          </a:p>
        </p:txBody>
      </p:sp>
      <p:sp>
        <p:nvSpPr>
          <p:cNvPr id="790" name="CustomShape 2"/>
          <p:cNvSpPr/>
          <p:nvPr/>
        </p:nvSpPr>
        <p:spPr>
          <a:xfrm>
            <a:off x="5277856" y="6515100"/>
            <a:ext cx="4035518" cy="34263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75D6349E-F73B-4B76-90EB-EECA7A5695F8}" type="slidenum">
              <a:rPr lang="en-US" sz="1200" b="0" strike="noStrike" spc="-1">
                <a:solidFill>
                  <a:srgbClr val="000000"/>
                </a:solidFill>
                <a:latin typeface="Times New Roman"/>
                <a:ea typeface="+mn-ea"/>
              </a:rPr>
              <a:t>38</a:t>
            </a:fld>
            <a:endParaRPr lang="en-US" sz="1200" b="0" strike="noStrike" spc="-1" dirty="0">
              <a:latin typeface="Arial"/>
            </a:endParaRPr>
          </a:p>
        </p:txBody>
      </p:sp>
      <p:sp>
        <p:nvSpPr>
          <p:cNvPr id="791" name="PlaceHolder 3"/>
          <p:cNvSpPr>
            <a:spLocks noGrp="1" noRot="1" noChangeAspect="1"/>
          </p:cNvSpPr>
          <p:nvPr>
            <p:ph type="sldImg"/>
          </p:nvPr>
        </p:nvSpPr>
        <p:spPr>
          <a:xfrm>
            <a:off x="2941638" y="514350"/>
            <a:ext cx="3430587" cy="2571750"/>
          </a:xfrm>
          <a:prstGeom prst="rect">
            <a:avLst/>
          </a:prstGeom>
        </p:spPr>
      </p:sp>
      <p:sp>
        <p:nvSpPr>
          <p:cNvPr id="792" name="PlaceHolder 4"/>
          <p:cNvSpPr>
            <a:spLocks noGrp="1"/>
          </p:cNvSpPr>
          <p:nvPr>
            <p:ph type="body"/>
          </p:nvPr>
        </p:nvSpPr>
        <p:spPr>
          <a:xfrm>
            <a:off x="1241849" y="3257550"/>
            <a:ext cx="6829677" cy="3085830"/>
          </a:xfrm>
          <a:prstGeom prst="rect">
            <a:avLst/>
          </a:prstGeom>
        </p:spPr>
        <p:txBody>
          <a:bodyPr>
            <a:noAutofit/>
          </a:bodyPr>
          <a:lstStyle/>
          <a:p>
            <a:endParaRPr lang="en-US" sz="2000" b="0" strike="noStrike" spc="-1" dirty="0">
              <a:latin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 name="TextShape 1"/>
          <p:cNvSpPr txBox="1"/>
          <p:nvPr/>
        </p:nvSpPr>
        <p:spPr>
          <a:xfrm>
            <a:off x="5275900" y="6514020"/>
            <a:ext cx="4035518" cy="342630"/>
          </a:xfrm>
          <a:prstGeom prst="rect">
            <a:avLst/>
          </a:prstGeom>
          <a:noFill/>
          <a:ln w="9360">
            <a:noFill/>
          </a:ln>
        </p:spPr>
        <p:txBody>
          <a:bodyPr anchor="b">
            <a:noAutofit/>
          </a:bodyPr>
          <a:lstStyle/>
          <a:p>
            <a:pPr algn="r">
              <a:lnSpc>
                <a:spcPct val="100000"/>
              </a:lnSpc>
            </a:pPr>
            <a:fld id="{6C2B6304-6060-4461-9770-2C79101BEC2C}" type="slidenum">
              <a:rPr lang="en-US" sz="1200" b="0" strike="noStrike" spc="-1">
                <a:latin typeface="Times New Roman"/>
              </a:rPr>
              <a:t>39</a:t>
            </a:fld>
            <a:endParaRPr lang="en-US" sz="1200" b="0" strike="noStrike" spc="-1" dirty="0">
              <a:latin typeface="Times New Roman"/>
            </a:endParaRPr>
          </a:p>
        </p:txBody>
      </p:sp>
      <p:sp>
        <p:nvSpPr>
          <p:cNvPr id="794" name="CustomShape 2"/>
          <p:cNvSpPr/>
          <p:nvPr/>
        </p:nvSpPr>
        <p:spPr>
          <a:xfrm>
            <a:off x="5277856" y="6515100"/>
            <a:ext cx="4035518" cy="34263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F178CBA9-94F4-4ED7-9F94-B2076BB8D9D9}" type="slidenum">
              <a:rPr lang="en-US" sz="1200" b="0" strike="noStrike" spc="-1">
                <a:solidFill>
                  <a:srgbClr val="000000"/>
                </a:solidFill>
                <a:latin typeface="Times New Roman"/>
                <a:ea typeface="+mn-ea"/>
              </a:rPr>
              <a:t>39</a:t>
            </a:fld>
            <a:endParaRPr lang="en-US" sz="1200" b="0" strike="noStrike" spc="-1" dirty="0">
              <a:latin typeface="Arial"/>
            </a:endParaRPr>
          </a:p>
        </p:txBody>
      </p:sp>
      <p:sp>
        <p:nvSpPr>
          <p:cNvPr id="795" name="PlaceHolder 3"/>
          <p:cNvSpPr>
            <a:spLocks noGrp="1" noRot="1" noChangeAspect="1"/>
          </p:cNvSpPr>
          <p:nvPr>
            <p:ph type="sldImg"/>
          </p:nvPr>
        </p:nvSpPr>
        <p:spPr>
          <a:xfrm>
            <a:off x="2941638" y="514350"/>
            <a:ext cx="3430587" cy="2571750"/>
          </a:xfrm>
          <a:prstGeom prst="rect">
            <a:avLst/>
          </a:prstGeom>
        </p:spPr>
      </p:sp>
      <p:sp>
        <p:nvSpPr>
          <p:cNvPr id="796" name="PlaceHolder 4"/>
          <p:cNvSpPr>
            <a:spLocks noGrp="1"/>
          </p:cNvSpPr>
          <p:nvPr>
            <p:ph type="body"/>
          </p:nvPr>
        </p:nvSpPr>
        <p:spPr>
          <a:xfrm>
            <a:off x="1241849" y="3257550"/>
            <a:ext cx="6829677" cy="3085830"/>
          </a:xfrm>
          <a:prstGeom prst="rect">
            <a:avLst/>
          </a:prstGeom>
        </p:spPr>
        <p:txBody>
          <a:bodyPr>
            <a:noAutofit/>
          </a:bodyPr>
          <a:lstStyle/>
          <a:p>
            <a:endParaRPr lang="en-US" sz="2000" b="0" strike="noStrike" spc="-1" dirty="0">
              <a:latin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 name="PlaceHolder 1"/>
          <p:cNvSpPr>
            <a:spLocks noGrp="1" noRot="1" noChangeAspect="1"/>
          </p:cNvSpPr>
          <p:nvPr>
            <p:ph type="sldImg"/>
          </p:nvPr>
        </p:nvSpPr>
        <p:spPr>
          <a:xfrm>
            <a:off x="2941638" y="514350"/>
            <a:ext cx="3430587" cy="2571750"/>
          </a:xfrm>
          <a:prstGeom prst="rect">
            <a:avLst/>
          </a:prstGeom>
        </p:spPr>
      </p:sp>
      <p:sp>
        <p:nvSpPr>
          <p:cNvPr id="830" name="PlaceHolder 2"/>
          <p:cNvSpPr>
            <a:spLocks noGrp="1"/>
          </p:cNvSpPr>
          <p:nvPr>
            <p:ph type="body"/>
          </p:nvPr>
        </p:nvSpPr>
        <p:spPr>
          <a:xfrm>
            <a:off x="931387" y="3257550"/>
            <a:ext cx="7450601" cy="3085830"/>
          </a:xfrm>
          <a:prstGeom prst="rect">
            <a:avLst/>
          </a:prstGeom>
        </p:spPr>
        <p:txBody>
          <a:bodyPr>
            <a:noAutofit/>
          </a:bodyPr>
          <a:lstStyle/>
          <a:p>
            <a:endParaRPr lang="en-US" sz="2000" b="0" strike="noStrike" spc="-1" dirty="0">
              <a:latin typeface="Arial"/>
            </a:endParaRPr>
          </a:p>
        </p:txBody>
      </p:sp>
      <p:sp>
        <p:nvSpPr>
          <p:cNvPr id="831" name="TextShape 3"/>
          <p:cNvSpPr txBox="1"/>
          <p:nvPr/>
        </p:nvSpPr>
        <p:spPr>
          <a:xfrm>
            <a:off x="5275900" y="6514020"/>
            <a:ext cx="4035518" cy="342630"/>
          </a:xfrm>
          <a:prstGeom prst="rect">
            <a:avLst/>
          </a:prstGeom>
          <a:noFill/>
          <a:ln w="9360">
            <a:noFill/>
          </a:ln>
        </p:spPr>
        <p:txBody>
          <a:bodyPr anchor="b">
            <a:noAutofit/>
          </a:bodyPr>
          <a:lstStyle/>
          <a:p>
            <a:pPr algn="r">
              <a:lnSpc>
                <a:spcPct val="100000"/>
              </a:lnSpc>
            </a:pPr>
            <a:fld id="{9A5270B6-98EA-40AB-8995-B01F157BA40D}" type="slidenum">
              <a:rPr lang="en-US" sz="1200" b="0" strike="noStrike" spc="-1">
                <a:solidFill>
                  <a:srgbClr val="000000"/>
                </a:solidFill>
                <a:latin typeface="Arial"/>
                <a:ea typeface="+mn-ea"/>
              </a:rPr>
              <a:t>44</a:t>
            </a:fld>
            <a:endParaRPr lang="en-US" sz="1200" b="0" strike="noStrike" spc="-1" dirty="0">
              <a:latin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 name="TextShape 1"/>
          <p:cNvSpPr txBox="1"/>
          <p:nvPr/>
        </p:nvSpPr>
        <p:spPr>
          <a:xfrm>
            <a:off x="5275900" y="6514020"/>
            <a:ext cx="4035518" cy="342630"/>
          </a:xfrm>
          <a:prstGeom prst="rect">
            <a:avLst/>
          </a:prstGeom>
          <a:noFill/>
          <a:ln w="9360">
            <a:noFill/>
          </a:ln>
        </p:spPr>
        <p:txBody>
          <a:bodyPr anchor="b">
            <a:noAutofit/>
          </a:bodyPr>
          <a:lstStyle/>
          <a:p>
            <a:pPr algn="r">
              <a:lnSpc>
                <a:spcPct val="100000"/>
              </a:lnSpc>
            </a:pPr>
            <a:fld id="{B54002F6-D54A-4BAB-9190-F89774ED3B7D}" type="slidenum">
              <a:rPr lang="en-US" sz="1200" b="0" strike="noStrike" spc="-1">
                <a:latin typeface="Times New Roman"/>
              </a:rPr>
              <a:t>65</a:t>
            </a:fld>
            <a:endParaRPr lang="en-US" sz="1200" b="0" strike="noStrike" spc="-1" dirty="0">
              <a:latin typeface="Times New Roman"/>
            </a:endParaRPr>
          </a:p>
        </p:txBody>
      </p:sp>
      <p:sp>
        <p:nvSpPr>
          <p:cNvPr id="798" name="CustomShape 2"/>
          <p:cNvSpPr/>
          <p:nvPr/>
        </p:nvSpPr>
        <p:spPr>
          <a:xfrm>
            <a:off x="5277856" y="6515100"/>
            <a:ext cx="4035518" cy="34263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986141BD-E3D6-4C59-B0AA-64E57F322633}" type="slidenum">
              <a:rPr lang="en-US" sz="1200" b="0" strike="noStrike" spc="-1">
                <a:solidFill>
                  <a:srgbClr val="000000"/>
                </a:solidFill>
                <a:latin typeface="Times New Roman"/>
                <a:ea typeface="+mn-ea"/>
              </a:rPr>
              <a:t>65</a:t>
            </a:fld>
            <a:endParaRPr lang="en-US" sz="1200" b="0" strike="noStrike" spc="-1" dirty="0">
              <a:latin typeface="Arial"/>
            </a:endParaRPr>
          </a:p>
        </p:txBody>
      </p:sp>
      <p:sp>
        <p:nvSpPr>
          <p:cNvPr id="799" name="PlaceHolder 3"/>
          <p:cNvSpPr>
            <a:spLocks noGrp="1" noRot="1" noChangeAspect="1"/>
          </p:cNvSpPr>
          <p:nvPr>
            <p:ph type="sldImg"/>
          </p:nvPr>
        </p:nvSpPr>
        <p:spPr>
          <a:xfrm>
            <a:off x="2941638" y="514350"/>
            <a:ext cx="3430587" cy="2571750"/>
          </a:xfrm>
          <a:prstGeom prst="rect">
            <a:avLst/>
          </a:prstGeom>
        </p:spPr>
      </p:sp>
      <p:sp>
        <p:nvSpPr>
          <p:cNvPr id="800" name="PlaceHolder 4"/>
          <p:cNvSpPr>
            <a:spLocks noGrp="1"/>
          </p:cNvSpPr>
          <p:nvPr>
            <p:ph type="body"/>
          </p:nvPr>
        </p:nvSpPr>
        <p:spPr>
          <a:xfrm>
            <a:off x="1241849" y="3257550"/>
            <a:ext cx="6829677" cy="3085830"/>
          </a:xfrm>
          <a:prstGeom prst="rect">
            <a:avLst/>
          </a:prstGeom>
        </p:spPr>
        <p:txBody>
          <a:bodyPr>
            <a:noAutofit/>
          </a:bodyPr>
          <a:lstStyle/>
          <a:p>
            <a:endParaRPr lang="en-US" sz="2000" b="0" strike="noStrike" spc="-1" dirty="0">
              <a:latin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 name="TextShape 1"/>
          <p:cNvSpPr txBox="1"/>
          <p:nvPr/>
        </p:nvSpPr>
        <p:spPr>
          <a:xfrm>
            <a:off x="5275900" y="6514020"/>
            <a:ext cx="4035518" cy="342630"/>
          </a:xfrm>
          <a:prstGeom prst="rect">
            <a:avLst/>
          </a:prstGeom>
          <a:noFill/>
          <a:ln w="9360">
            <a:noFill/>
          </a:ln>
        </p:spPr>
        <p:txBody>
          <a:bodyPr anchor="b">
            <a:noAutofit/>
          </a:bodyPr>
          <a:lstStyle/>
          <a:p>
            <a:pPr algn="r">
              <a:lnSpc>
                <a:spcPct val="100000"/>
              </a:lnSpc>
            </a:pPr>
            <a:fld id="{2B0D1BE3-B989-4C43-9556-B6557BFD25E6}" type="slidenum">
              <a:rPr lang="en-US" sz="1200" b="0" strike="noStrike" spc="-1">
                <a:latin typeface="Times New Roman"/>
              </a:rPr>
              <a:t>66</a:t>
            </a:fld>
            <a:endParaRPr lang="en-US" sz="1200" b="0" strike="noStrike" spc="-1" dirty="0">
              <a:latin typeface="Times New Roman"/>
            </a:endParaRPr>
          </a:p>
        </p:txBody>
      </p:sp>
      <p:sp>
        <p:nvSpPr>
          <p:cNvPr id="802" name="CustomShape 2"/>
          <p:cNvSpPr/>
          <p:nvPr/>
        </p:nvSpPr>
        <p:spPr>
          <a:xfrm>
            <a:off x="5277856" y="6515100"/>
            <a:ext cx="4035518" cy="34263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C2078066-CE62-42C3-819F-4A1EC0F7291E}" type="slidenum">
              <a:rPr lang="en-US" sz="1200" b="0" strike="noStrike" spc="-1">
                <a:solidFill>
                  <a:srgbClr val="000000"/>
                </a:solidFill>
                <a:latin typeface="Times New Roman"/>
                <a:ea typeface="+mn-ea"/>
              </a:rPr>
              <a:t>66</a:t>
            </a:fld>
            <a:endParaRPr lang="en-US" sz="1200" b="0" strike="noStrike" spc="-1" dirty="0">
              <a:latin typeface="Arial"/>
            </a:endParaRPr>
          </a:p>
        </p:txBody>
      </p:sp>
      <p:sp>
        <p:nvSpPr>
          <p:cNvPr id="803" name="PlaceHolder 3"/>
          <p:cNvSpPr>
            <a:spLocks noGrp="1" noRot="1" noChangeAspect="1"/>
          </p:cNvSpPr>
          <p:nvPr>
            <p:ph type="sldImg"/>
          </p:nvPr>
        </p:nvSpPr>
        <p:spPr>
          <a:xfrm>
            <a:off x="2941638" y="514350"/>
            <a:ext cx="3430587" cy="2571750"/>
          </a:xfrm>
          <a:prstGeom prst="rect">
            <a:avLst/>
          </a:prstGeom>
        </p:spPr>
      </p:sp>
      <p:sp>
        <p:nvSpPr>
          <p:cNvPr id="804" name="PlaceHolder 4"/>
          <p:cNvSpPr>
            <a:spLocks noGrp="1"/>
          </p:cNvSpPr>
          <p:nvPr>
            <p:ph type="body"/>
          </p:nvPr>
        </p:nvSpPr>
        <p:spPr>
          <a:xfrm>
            <a:off x="1241849" y="3257550"/>
            <a:ext cx="6829677" cy="3085830"/>
          </a:xfrm>
          <a:prstGeom prst="rect">
            <a:avLst/>
          </a:prstGeom>
        </p:spPr>
        <p:txBody>
          <a:bodyPr>
            <a:noAutofit/>
          </a:bodyPr>
          <a:lstStyle/>
          <a:p>
            <a:endParaRPr lang="en-US" sz="2000" b="0" strike="noStrike" spc="-1" dirty="0">
              <a:latin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 name="TextShape 1"/>
          <p:cNvSpPr txBox="1"/>
          <p:nvPr/>
        </p:nvSpPr>
        <p:spPr>
          <a:xfrm>
            <a:off x="5275900" y="6514020"/>
            <a:ext cx="4035518" cy="342630"/>
          </a:xfrm>
          <a:prstGeom prst="rect">
            <a:avLst/>
          </a:prstGeom>
          <a:noFill/>
          <a:ln w="9360">
            <a:noFill/>
          </a:ln>
        </p:spPr>
        <p:txBody>
          <a:bodyPr anchor="b">
            <a:noAutofit/>
          </a:bodyPr>
          <a:lstStyle/>
          <a:p>
            <a:pPr algn="r">
              <a:lnSpc>
                <a:spcPct val="100000"/>
              </a:lnSpc>
            </a:pPr>
            <a:fld id="{49723D73-DD9C-4024-B4B5-2BA649DE2B2A}" type="slidenum">
              <a:rPr lang="en-US" sz="1200" b="0" strike="noStrike" spc="-1">
                <a:latin typeface="Times New Roman"/>
              </a:rPr>
              <a:t>67</a:t>
            </a:fld>
            <a:endParaRPr lang="en-US" sz="1200" b="0" strike="noStrike" spc="-1" dirty="0">
              <a:latin typeface="Times New Roman"/>
            </a:endParaRPr>
          </a:p>
        </p:txBody>
      </p:sp>
      <p:sp>
        <p:nvSpPr>
          <p:cNvPr id="806" name="CustomShape 2"/>
          <p:cNvSpPr/>
          <p:nvPr/>
        </p:nvSpPr>
        <p:spPr>
          <a:xfrm>
            <a:off x="5277856" y="6515100"/>
            <a:ext cx="4035518" cy="34263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67A3D91E-1DAA-4949-A87D-ACC09A44DC33}" type="slidenum">
              <a:rPr lang="en-US" sz="1200" b="0" strike="noStrike" spc="-1">
                <a:solidFill>
                  <a:srgbClr val="000000"/>
                </a:solidFill>
                <a:latin typeface="Times New Roman"/>
                <a:ea typeface="+mn-ea"/>
              </a:rPr>
              <a:t>67</a:t>
            </a:fld>
            <a:endParaRPr lang="en-US" sz="1200" b="0" strike="noStrike" spc="-1" dirty="0">
              <a:latin typeface="Arial"/>
            </a:endParaRPr>
          </a:p>
        </p:txBody>
      </p:sp>
      <p:sp>
        <p:nvSpPr>
          <p:cNvPr id="807" name="PlaceHolder 3"/>
          <p:cNvSpPr>
            <a:spLocks noGrp="1" noRot="1" noChangeAspect="1"/>
          </p:cNvSpPr>
          <p:nvPr>
            <p:ph type="sldImg"/>
          </p:nvPr>
        </p:nvSpPr>
        <p:spPr>
          <a:xfrm>
            <a:off x="2941638" y="514350"/>
            <a:ext cx="3430587" cy="2571750"/>
          </a:xfrm>
          <a:prstGeom prst="rect">
            <a:avLst/>
          </a:prstGeom>
        </p:spPr>
      </p:sp>
      <p:sp>
        <p:nvSpPr>
          <p:cNvPr id="808" name="PlaceHolder 4"/>
          <p:cNvSpPr>
            <a:spLocks noGrp="1"/>
          </p:cNvSpPr>
          <p:nvPr>
            <p:ph type="body"/>
          </p:nvPr>
        </p:nvSpPr>
        <p:spPr>
          <a:xfrm>
            <a:off x="1241849" y="3257550"/>
            <a:ext cx="6829677" cy="3085830"/>
          </a:xfrm>
          <a:prstGeom prst="rect">
            <a:avLst/>
          </a:prstGeom>
        </p:spPr>
        <p:txBody>
          <a:bodyPr>
            <a:noAutofit/>
          </a:bodyPr>
          <a:lstStyle/>
          <a:p>
            <a:endParaRPr lang="en-US" sz="2000" b="0" strike="noStrike" spc="-1" dirty="0">
              <a:latin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 name="TextShape 1"/>
          <p:cNvSpPr txBox="1"/>
          <p:nvPr/>
        </p:nvSpPr>
        <p:spPr>
          <a:xfrm>
            <a:off x="5275900" y="6514020"/>
            <a:ext cx="4035518" cy="342630"/>
          </a:xfrm>
          <a:prstGeom prst="rect">
            <a:avLst/>
          </a:prstGeom>
          <a:noFill/>
          <a:ln w="9360">
            <a:noFill/>
          </a:ln>
        </p:spPr>
        <p:txBody>
          <a:bodyPr anchor="b">
            <a:noAutofit/>
          </a:bodyPr>
          <a:lstStyle/>
          <a:p>
            <a:pPr algn="r">
              <a:lnSpc>
                <a:spcPct val="100000"/>
              </a:lnSpc>
            </a:pPr>
            <a:fld id="{3357D9EB-6485-489C-BF15-C762E36AC622}" type="slidenum">
              <a:rPr lang="en-US" sz="1200" b="0" strike="noStrike" spc="-1">
                <a:latin typeface="Times New Roman"/>
              </a:rPr>
              <a:t>68</a:t>
            </a:fld>
            <a:endParaRPr lang="en-US" sz="1200" b="0" strike="noStrike" spc="-1" dirty="0">
              <a:latin typeface="Times New Roman"/>
            </a:endParaRPr>
          </a:p>
        </p:txBody>
      </p:sp>
      <p:sp>
        <p:nvSpPr>
          <p:cNvPr id="810" name="CustomShape 2"/>
          <p:cNvSpPr/>
          <p:nvPr/>
        </p:nvSpPr>
        <p:spPr>
          <a:xfrm>
            <a:off x="5277856" y="6515100"/>
            <a:ext cx="4035518" cy="34263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D1048913-6993-4FB9-BB68-BBD134AE0429}" type="slidenum">
              <a:rPr lang="en-US" sz="1200" b="0" strike="noStrike" spc="-1">
                <a:solidFill>
                  <a:srgbClr val="000000"/>
                </a:solidFill>
                <a:latin typeface="Times New Roman"/>
                <a:ea typeface="+mn-ea"/>
              </a:rPr>
              <a:t>68</a:t>
            </a:fld>
            <a:endParaRPr lang="en-US" sz="1200" b="0" strike="noStrike" spc="-1" dirty="0">
              <a:latin typeface="Arial"/>
            </a:endParaRPr>
          </a:p>
        </p:txBody>
      </p:sp>
      <p:sp>
        <p:nvSpPr>
          <p:cNvPr id="811" name="PlaceHolder 3"/>
          <p:cNvSpPr>
            <a:spLocks noGrp="1" noRot="1" noChangeAspect="1"/>
          </p:cNvSpPr>
          <p:nvPr>
            <p:ph type="sldImg"/>
          </p:nvPr>
        </p:nvSpPr>
        <p:spPr>
          <a:xfrm>
            <a:off x="2941638" y="514350"/>
            <a:ext cx="3430587" cy="2571750"/>
          </a:xfrm>
          <a:prstGeom prst="rect">
            <a:avLst/>
          </a:prstGeom>
        </p:spPr>
      </p:sp>
      <p:sp>
        <p:nvSpPr>
          <p:cNvPr id="812" name="PlaceHolder 4"/>
          <p:cNvSpPr>
            <a:spLocks noGrp="1"/>
          </p:cNvSpPr>
          <p:nvPr>
            <p:ph type="body"/>
          </p:nvPr>
        </p:nvSpPr>
        <p:spPr>
          <a:xfrm>
            <a:off x="1241849" y="3257550"/>
            <a:ext cx="6829677" cy="3085830"/>
          </a:xfrm>
          <a:prstGeom prst="rect">
            <a:avLst/>
          </a:prstGeom>
        </p:spPr>
        <p:txBody>
          <a:bodyPr>
            <a:noAutofit/>
          </a:bodyPr>
          <a:lstStyle/>
          <a:p>
            <a:endParaRPr lang="en-US" sz="2000" b="0" strike="noStrike" spc="-1" dirty="0">
              <a:latin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 name="TextShape 1"/>
          <p:cNvSpPr txBox="1"/>
          <p:nvPr/>
        </p:nvSpPr>
        <p:spPr>
          <a:xfrm>
            <a:off x="5275900" y="6514020"/>
            <a:ext cx="4035518" cy="342630"/>
          </a:xfrm>
          <a:prstGeom prst="rect">
            <a:avLst/>
          </a:prstGeom>
          <a:noFill/>
          <a:ln w="9360">
            <a:noFill/>
          </a:ln>
        </p:spPr>
        <p:txBody>
          <a:bodyPr anchor="b">
            <a:noAutofit/>
          </a:bodyPr>
          <a:lstStyle/>
          <a:p>
            <a:pPr algn="r">
              <a:lnSpc>
                <a:spcPct val="100000"/>
              </a:lnSpc>
            </a:pPr>
            <a:fld id="{869766F5-E79C-4A90-8060-61B5914E6C19}" type="slidenum">
              <a:rPr lang="en-US" sz="1200" b="0" strike="noStrike" spc="-1">
                <a:latin typeface="Times New Roman"/>
              </a:rPr>
              <a:t>69</a:t>
            </a:fld>
            <a:endParaRPr lang="en-US" sz="1200" b="0" strike="noStrike" spc="-1" dirty="0">
              <a:latin typeface="Times New Roman"/>
            </a:endParaRPr>
          </a:p>
        </p:txBody>
      </p:sp>
      <p:sp>
        <p:nvSpPr>
          <p:cNvPr id="814" name="CustomShape 2"/>
          <p:cNvSpPr/>
          <p:nvPr/>
        </p:nvSpPr>
        <p:spPr>
          <a:xfrm>
            <a:off x="5277856" y="6515100"/>
            <a:ext cx="4035518" cy="34263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09745507-F792-4075-9608-6B1A6751756C}" type="slidenum">
              <a:rPr lang="en-US" sz="1200" b="0" strike="noStrike" spc="-1">
                <a:solidFill>
                  <a:srgbClr val="000000"/>
                </a:solidFill>
                <a:latin typeface="Times New Roman"/>
                <a:ea typeface="+mn-ea"/>
              </a:rPr>
              <a:t>69</a:t>
            </a:fld>
            <a:endParaRPr lang="en-US" sz="1200" b="0" strike="noStrike" spc="-1" dirty="0">
              <a:latin typeface="Arial"/>
            </a:endParaRPr>
          </a:p>
        </p:txBody>
      </p:sp>
      <p:sp>
        <p:nvSpPr>
          <p:cNvPr id="815" name="PlaceHolder 3"/>
          <p:cNvSpPr>
            <a:spLocks noGrp="1" noRot="1" noChangeAspect="1"/>
          </p:cNvSpPr>
          <p:nvPr>
            <p:ph type="sldImg"/>
          </p:nvPr>
        </p:nvSpPr>
        <p:spPr>
          <a:xfrm>
            <a:off x="2941638" y="514350"/>
            <a:ext cx="3430587" cy="2571750"/>
          </a:xfrm>
          <a:prstGeom prst="rect">
            <a:avLst/>
          </a:prstGeom>
        </p:spPr>
      </p:sp>
      <p:sp>
        <p:nvSpPr>
          <p:cNvPr id="816" name="PlaceHolder 4"/>
          <p:cNvSpPr>
            <a:spLocks noGrp="1"/>
          </p:cNvSpPr>
          <p:nvPr>
            <p:ph type="body"/>
          </p:nvPr>
        </p:nvSpPr>
        <p:spPr>
          <a:xfrm>
            <a:off x="1241849" y="3257550"/>
            <a:ext cx="6829677" cy="3085830"/>
          </a:xfrm>
          <a:prstGeom prst="rect">
            <a:avLst/>
          </a:prstGeom>
        </p:spPr>
        <p:txBody>
          <a:bodyPr>
            <a:noAutofit/>
          </a:bodyPr>
          <a:lstStyle/>
          <a:p>
            <a:endParaRPr lang="en-US" sz="2000" b="0" strike="noStrike" spc="-1" dirty="0">
              <a:latin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 name="TextShape 1"/>
          <p:cNvSpPr txBox="1"/>
          <p:nvPr/>
        </p:nvSpPr>
        <p:spPr>
          <a:xfrm>
            <a:off x="5275900" y="6514020"/>
            <a:ext cx="4035518" cy="342630"/>
          </a:xfrm>
          <a:prstGeom prst="rect">
            <a:avLst/>
          </a:prstGeom>
          <a:noFill/>
          <a:ln w="9360">
            <a:noFill/>
          </a:ln>
        </p:spPr>
        <p:txBody>
          <a:bodyPr anchor="b">
            <a:noAutofit/>
          </a:bodyPr>
          <a:lstStyle/>
          <a:p>
            <a:pPr algn="r">
              <a:lnSpc>
                <a:spcPct val="100000"/>
              </a:lnSpc>
            </a:pPr>
            <a:fld id="{7F4043C9-2A00-49F4-9E54-D5AF41CD42B2}" type="slidenum">
              <a:rPr lang="en-US" sz="1200" b="0" strike="noStrike" spc="-1">
                <a:latin typeface="Times New Roman"/>
              </a:rPr>
              <a:t>70</a:t>
            </a:fld>
            <a:endParaRPr lang="en-US" sz="1200" b="0" strike="noStrike" spc="-1" dirty="0">
              <a:latin typeface="Times New Roman"/>
            </a:endParaRPr>
          </a:p>
        </p:txBody>
      </p:sp>
      <p:sp>
        <p:nvSpPr>
          <p:cNvPr id="818" name="CustomShape 2"/>
          <p:cNvSpPr/>
          <p:nvPr/>
        </p:nvSpPr>
        <p:spPr>
          <a:xfrm>
            <a:off x="5277856" y="6515100"/>
            <a:ext cx="4035518" cy="34263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167CC64A-CF8D-4128-B7CB-0321DD9FCD44}" type="slidenum">
              <a:rPr lang="en-US" sz="1200" b="0" strike="noStrike" spc="-1">
                <a:solidFill>
                  <a:srgbClr val="000000"/>
                </a:solidFill>
                <a:latin typeface="Times New Roman"/>
                <a:ea typeface="+mn-ea"/>
              </a:rPr>
              <a:t>70</a:t>
            </a:fld>
            <a:endParaRPr lang="en-US" sz="1200" b="0" strike="noStrike" spc="-1" dirty="0">
              <a:latin typeface="Arial"/>
            </a:endParaRPr>
          </a:p>
        </p:txBody>
      </p:sp>
      <p:sp>
        <p:nvSpPr>
          <p:cNvPr id="819" name="PlaceHolder 3"/>
          <p:cNvSpPr>
            <a:spLocks noGrp="1" noRot="1" noChangeAspect="1"/>
          </p:cNvSpPr>
          <p:nvPr>
            <p:ph type="sldImg"/>
          </p:nvPr>
        </p:nvSpPr>
        <p:spPr>
          <a:xfrm>
            <a:off x="2941638" y="514350"/>
            <a:ext cx="3430587" cy="2571750"/>
          </a:xfrm>
          <a:prstGeom prst="rect">
            <a:avLst/>
          </a:prstGeom>
        </p:spPr>
      </p:sp>
      <p:sp>
        <p:nvSpPr>
          <p:cNvPr id="820" name="PlaceHolder 4"/>
          <p:cNvSpPr>
            <a:spLocks noGrp="1"/>
          </p:cNvSpPr>
          <p:nvPr>
            <p:ph type="body"/>
          </p:nvPr>
        </p:nvSpPr>
        <p:spPr>
          <a:xfrm>
            <a:off x="1241849" y="3257550"/>
            <a:ext cx="6829677" cy="3085830"/>
          </a:xfrm>
          <a:prstGeom prst="rect">
            <a:avLst/>
          </a:prstGeom>
        </p:spPr>
        <p:txBody>
          <a:bodyPr>
            <a:noAutofit/>
          </a:bodyPr>
          <a:lstStyle/>
          <a:p>
            <a:endParaRPr lang="en-US" sz="2000" b="0" strike="noStrike" spc="-1" dirty="0">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 name="TextShape 1"/>
          <p:cNvSpPr txBox="1"/>
          <p:nvPr/>
        </p:nvSpPr>
        <p:spPr>
          <a:xfrm>
            <a:off x="5275900" y="6514020"/>
            <a:ext cx="4035518" cy="342630"/>
          </a:xfrm>
          <a:prstGeom prst="rect">
            <a:avLst/>
          </a:prstGeom>
          <a:noFill/>
          <a:ln w="9360">
            <a:noFill/>
          </a:ln>
        </p:spPr>
        <p:txBody>
          <a:bodyPr anchor="b">
            <a:noAutofit/>
          </a:bodyPr>
          <a:lstStyle/>
          <a:p>
            <a:pPr algn="r">
              <a:lnSpc>
                <a:spcPct val="100000"/>
              </a:lnSpc>
            </a:pPr>
            <a:fld id="{937CE0D9-A51D-4A93-AF06-08C327DA4A36}" type="slidenum">
              <a:rPr lang="en-US" sz="1200" b="0" strike="noStrike" spc="-1">
                <a:latin typeface="Times New Roman"/>
              </a:rPr>
              <a:t>26</a:t>
            </a:fld>
            <a:endParaRPr lang="en-US" sz="1200" b="0" strike="noStrike" spc="-1" dirty="0">
              <a:latin typeface="Times New Roman"/>
            </a:endParaRPr>
          </a:p>
        </p:txBody>
      </p:sp>
      <p:sp>
        <p:nvSpPr>
          <p:cNvPr id="758" name="CustomShape 2"/>
          <p:cNvSpPr/>
          <p:nvPr/>
        </p:nvSpPr>
        <p:spPr>
          <a:xfrm>
            <a:off x="5277856" y="6515100"/>
            <a:ext cx="4035518" cy="34263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EA291497-67F7-4B32-BDA6-1464DA503C7D}" type="slidenum">
              <a:rPr lang="en-US" sz="1200" b="0" strike="noStrike" spc="-1">
                <a:solidFill>
                  <a:srgbClr val="000000"/>
                </a:solidFill>
                <a:latin typeface="Times New Roman"/>
                <a:ea typeface="+mn-ea"/>
              </a:rPr>
              <a:t>26</a:t>
            </a:fld>
            <a:endParaRPr lang="en-US" sz="1200" b="0" strike="noStrike" spc="-1" dirty="0">
              <a:latin typeface="Arial"/>
            </a:endParaRPr>
          </a:p>
        </p:txBody>
      </p:sp>
      <p:sp>
        <p:nvSpPr>
          <p:cNvPr id="759" name="PlaceHolder 3"/>
          <p:cNvSpPr>
            <a:spLocks noGrp="1" noRot="1" noChangeAspect="1"/>
          </p:cNvSpPr>
          <p:nvPr>
            <p:ph type="sldImg"/>
          </p:nvPr>
        </p:nvSpPr>
        <p:spPr>
          <a:xfrm>
            <a:off x="2941638" y="514350"/>
            <a:ext cx="3430587" cy="2571750"/>
          </a:xfrm>
          <a:prstGeom prst="rect">
            <a:avLst/>
          </a:prstGeom>
        </p:spPr>
      </p:sp>
      <p:sp>
        <p:nvSpPr>
          <p:cNvPr id="760" name="PlaceHolder 4"/>
          <p:cNvSpPr>
            <a:spLocks noGrp="1"/>
          </p:cNvSpPr>
          <p:nvPr>
            <p:ph type="body"/>
          </p:nvPr>
        </p:nvSpPr>
        <p:spPr>
          <a:xfrm>
            <a:off x="1241849" y="3257550"/>
            <a:ext cx="6829677" cy="3085830"/>
          </a:xfrm>
          <a:prstGeom prst="rect">
            <a:avLst/>
          </a:prstGeom>
        </p:spPr>
        <p:txBody>
          <a:bodyPr>
            <a:noAutofit/>
          </a:bodyPr>
          <a:lstStyle/>
          <a:p>
            <a:endParaRPr lang="en-US" sz="2000" b="0" strike="noStrike" spc="-1" dirty="0">
              <a:latin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 name="TextShape 1"/>
          <p:cNvSpPr txBox="1"/>
          <p:nvPr/>
        </p:nvSpPr>
        <p:spPr>
          <a:xfrm>
            <a:off x="5275900" y="6514020"/>
            <a:ext cx="4035518" cy="342630"/>
          </a:xfrm>
          <a:prstGeom prst="rect">
            <a:avLst/>
          </a:prstGeom>
          <a:noFill/>
          <a:ln w="9360">
            <a:noFill/>
          </a:ln>
        </p:spPr>
        <p:txBody>
          <a:bodyPr anchor="b">
            <a:noAutofit/>
          </a:bodyPr>
          <a:lstStyle/>
          <a:p>
            <a:pPr algn="r">
              <a:lnSpc>
                <a:spcPct val="100000"/>
              </a:lnSpc>
            </a:pPr>
            <a:fld id="{4D3AAAC0-729B-45DF-9CA0-CC8B036F2E26}" type="slidenum">
              <a:rPr lang="en-US" sz="1200" b="0" strike="noStrike" spc="-1">
                <a:latin typeface="Times New Roman"/>
              </a:rPr>
              <a:t>71</a:t>
            </a:fld>
            <a:endParaRPr lang="en-US" sz="1200" b="0" strike="noStrike" spc="-1" dirty="0">
              <a:latin typeface="Times New Roman"/>
            </a:endParaRPr>
          </a:p>
        </p:txBody>
      </p:sp>
      <p:sp>
        <p:nvSpPr>
          <p:cNvPr id="822" name="CustomShape 2"/>
          <p:cNvSpPr/>
          <p:nvPr/>
        </p:nvSpPr>
        <p:spPr>
          <a:xfrm>
            <a:off x="5277856" y="6515100"/>
            <a:ext cx="4035518" cy="34263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A8A11C8D-EF46-4409-993A-AF2F130EB6E9}" type="slidenum">
              <a:rPr lang="en-US" sz="1200" b="0" strike="noStrike" spc="-1">
                <a:solidFill>
                  <a:srgbClr val="000000"/>
                </a:solidFill>
                <a:latin typeface="Times New Roman"/>
                <a:ea typeface="+mn-ea"/>
              </a:rPr>
              <a:t>71</a:t>
            </a:fld>
            <a:endParaRPr lang="en-US" sz="1200" b="0" strike="noStrike" spc="-1" dirty="0">
              <a:latin typeface="Arial"/>
            </a:endParaRPr>
          </a:p>
        </p:txBody>
      </p:sp>
      <p:sp>
        <p:nvSpPr>
          <p:cNvPr id="823" name="PlaceHolder 3"/>
          <p:cNvSpPr>
            <a:spLocks noGrp="1" noRot="1" noChangeAspect="1"/>
          </p:cNvSpPr>
          <p:nvPr>
            <p:ph type="sldImg"/>
          </p:nvPr>
        </p:nvSpPr>
        <p:spPr>
          <a:xfrm>
            <a:off x="2941638" y="514350"/>
            <a:ext cx="3430587" cy="2571750"/>
          </a:xfrm>
          <a:prstGeom prst="rect">
            <a:avLst/>
          </a:prstGeom>
        </p:spPr>
      </p:sp>
      <p:sp>
        <p:nvSpPr>
          <p:cNvPr id="824" name="PlaceHolder 4"/>
          <p:cNvSpPr>
            <a:spLocks noGrp="1"/>
          </p:cNvSpPr>
          <p:nvPr>
            <p:ph type="body"/>
          </p:nvPr>
        </p:nvSpPr>
        <p:spPr>
          <a:xfrm>
            <a:off x="1241849" y="3257550"/>
            <a:ext cx="6829677" cy="3085830"/>
          </a:xfrm>
          <a:prstGeom prst="rect">
            <a:avLst/>
          </a:prstGeom>
        </p:spPr>
        <p:txBody>
          <a:bodyPr>
            <a:noAutofit/>
          </a:bodyPr>
          <a:lstStyle/>
          <a:p>
            <a:endParaRPr lang="en-US" sz="2000" b="0" strike="noStrike" spc="-1" dirty="0">
              <a:latin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 name="TextShape 1"/>
          <p:cNvSpPr txBox="1"/>
          <p:nvPr/>
        </p:nvSpPr>
        <p:spPr>
          <a:xfrm>
            <a:off x="5275900" y="6514020"/>
            <a:ext cx="4035518" cy="342630"/>
          </a:xfrm>
          <a:prstGeom prst="rect">
            <a:avLst/>
          </a:prstGeom>
          <a:noFill/>
          <a:ln w="9360">
            <a:noFill/>
          </a:ln>
        </p:spPr>
        <p:txBody>
          <a:bodyPr anchor="b">
            <a:noAutofit/>
          </a:bodyPr>
          <a:lstStyle/>
          <a:p>
            <a:pPr algn="r">
              <a:lnSpc>
                <a:spcPct val="100000"/>
              </a:lnSpc>
            </a:pPr>
            <a:fld id="{29402B19-78D5-42E3-8B0E-5A151A7A76FD}" type="slidenum">
              <a:rPr lang="en-US" sz="1200" b="0" strike="noStrike" spc="-1">
                <a:latin typeface="Times New Roman"/>
              </a:rPr>
              <a:t>72</a:t>
            </a:fld>
            <a:endParaRPr lang="en-US" sz="1200" b="0" strike="noStrike" spc="-1" dirty="0">
              <a:latin typeface="Times New Roman"/>
            </a:endParaRPr>
          </a:p>
        </p:txBody>
      </p:sp>
      <p:sp>
        <p:nvSpPr>
          <p:cNvPr id="826" name="CustomShape 2"/>
          <p:cNvSpPr/>
          <p:nvPr/>
        </p:nvSpPr>
        <p:spPr>
          <a:xfrm>
            <a:off x="5277856" y="6515100"/>
            <a:ext cx="4035518" cy="34263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FAEA32DA-7E0A-4093-BBAC-C29CE3B32353}" type="slidenum">
              <a:rPr lang="en-US" sz="1200" b="0" strike="noStrike" spc="-1">
                <a:solidFill>
                  <a:srgbClr val="000000"/>
                </a:solidFill>
                <a:latin typeface="Times New Roman"/>
                <a:ea typeface="+mn-ea"/>
              </a:rPr>
              <a:t>72</a:t>
            </a:fld>
            <a:endParaRPr lang="en-US" sz="1200" b="0" strike="noStrike" spc="-1" dirty="0">
              <a:latin typeface="Arial"/>
            </a:endParaRPr>
          </a:p>
        </p:txBody>
      </p:sp>
      <p:sp>
        <p:nvSpPr>
          <p:cNvPr id="827" name="PlaceHolder 3"/>
          <p:cNvSpPr>
            <a:spLocks noGrp="1" noRot="1" noChangeAspect="1"/>
          </p:cNvSpPr>
          <p:nvPr>
            <p:ph type="sldImg"/>
          </p:nvPr>
        </p:nvSpPr>
        <p:spPr>
          <a:xfrm>
            <a:off x="2941638" y="514350"/>
            <a:ext cx="3430587" cy="2571750"/>
          </a:xfrm>
          <a:prstGeom prst="rect">
            <a:avLst/>
          </a:prstGeom>
        </p:spPr>
      </p:sp>
      <p:sp>
        <p:nvSpPr>
          <p:cNvPr id="828" name="PlaceHolder 4"/>
          <p:cNvSpPr>
            <a:spLocks noGrp="1"/>
          </p:cNvSpPr>
          <p:nvPr>
            <p:ph type="body"/>
          </p:nvPr>
        </p:nvSpPr>
        <p:spPr>
          <a:xfrm>
            <a:off x="1241849" y="3257550"/>
            <a:ext cx="6829677" cy="3085830"/>
          </a:xfrm>
          <a:prstGeom prst="rect">
            <a:avLst/>
          </a:prstGeom>
        </p:spPr>
        <p:txBody>
          <a:bodyPr>
            <a:noAutofit/>
          </a:bodyPr>
          <a:lstStyle/>
          <a:p>
            <a:endParaRPr lang="en-US" sz="2000" b="0" strike="noStrike" spc="-1" dirty="0">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 name="TextShape 1"/>
          <p:cNvSpPr txBox="1"/>
          <p:nvPr/>
        </p:nvSpPr>
        <p:spPr>
          <a:xfrm>
            <a:off x="5275900" y="6514020"/>
            <a:ext cx="4035518" cy="342630"/>
          </a:xfrm>
          <a:prstGeom prst="rect">
            <a:avLst/>
          </a:prstGeom>
          <a:noFill/>
          <a:ln w="9360">
            <a:noFill/>
          </a:ln>
        </p:spPr>
        <p:txBody>
          <a:bodyPr anchor="b">
            <a:noAutofit/>
          </a:bodyPr>
          <a:lstStyle/>
          <a:p>
            <a:pPr algn="r">
              <a:lnSpc>
                <a:spcPct val="100000"/>
              </a:lnSpc>
            </a:pPr>
            <a:fld id="{8742D524-E46B-4001-9659-E08B4FAE274E}" type="slidenum">
              <a:rPr lang="en-US" sz="1200" b="0" strike="noStrike" spc="-1">
                <a:latin typeface="Times New Roman"/>
              </a:rPr>
              <a:t>27</a:t>
            </a:fld>
            <a:endParaRPr lang="en-US" sz="1200" b="0" strike="noStrike" spc="-1" dirty="0">
              <a:latin typeface="Times New Roman"/>
            </a:endParaRPr>
          </a:p>
        </p:txBody>
      </p:sp>
      <p:sp>
        <p:nvSpPr>
          <p:cNvPr id="762" name="CustomShape 2"/>
          <p:cNvSpPr/>
          <p:nvPr/>
        </p:nvSpPr>
        <p:spPr>
          <a:xfrm>
            <a:off x="5277856" y="6515100"/>
            <a:ext cx="4035518" cy="34263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33EE1739-F81B-4815-BF95-89BE7E585F67}" type="slidenum">
              <a:rPr lang="en-US" sz="1200" b="0" strike="noStrike" spc="-1">
                <a:solidFill>
                  <a:srgbClr val="000000"/>
                </a:solidFill>
                <a:latin typeface="Times New Roman"/>
                <a:ea typeface="+mn-ea"/>
              </a:rPr>
              <a:t>27</a:t>
            </a:fld>
            <a:endParaRPr lang="en-US" sz="1200" b="0" strike="noStrike" spc="-1" dirty="0">
              <a:latin typeface="Arial"/>
            </a:endParaRPr>
          </a:p>
        </p:txBody>
      </p:sp>
      <p:sp>
        <p:nvSpPr>
          <p:cNvPr id="763" name="PlaceHolder 3"/>
          <p:cNvSpPr>
            <a:spLocks noGrp="1" noRot="1" noChangeAspect="1"/>
          </p:cNvSpPr>
          <p:nvPr>
            <p:ph type="sldImg"/>
          </p:nvPr>
        </p:nvSpPr>
        <p:spPr>
          <a:xfrm>
            <a:off x="2941638" y="514350"/>
            <a:ext cx="3430587" cy="2571750"/>
          </a:xfrm>
          <a:prstGeom prst="rect">
            <a:avLst/>
          </a:prstGeom>
        </p:spPr>
      </p:sp>
      <p:sp>
        <p:nvSpPr>
          <p:cNvPr id="764" name="PlaceHolder 4"/>
          <p:cNvSpPr>
            <a:spLocks noGrp="1"/>
          </p:cNvSpPr>
          <p:nvPr>
            <p:ph type="body"/>
          </p:nvPr>
        </p:nvSpPr>
        <p:spPr>
          <a:xfrm>
            <a:off x="1241849" y="3257550"/>
            <a:ext cx="6829677" cy="3085830"/>
          </a:xfrm>
          <a:prstGeom prst="rect">
            <a:avLst/>
          </a:prstGeom>
        </p:spPr>
        <p:txBody>
          <a:bodyPr>
            <a:noAutofit/>
          </a:bodyPr>
          <a:lstStyle/>
          <a:p>
            <a:endParaRPr lang="en-US" sz="2000" b="0" strike="noStrike" spc="-1" dirty="0">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 name="TextShape 1"/>
          <p:cNvSpPr txBox="1"/>
          <p:nvPr/>
        </p:nvSpPr>
        <p:spPr>
          <a:xfrm>
            <a:off x="5275900" y="6514020"/>
            <a:ext cx="4035518" cy="342630"/>
          </a:xfrm>
          <a:prstGeom prst="rect">
            <a:avLst/>
          </a:prstGeom>
          <a:noFill/>
          <a:ln w="9360">
            <a:noFill/>
          </a:ln>
        </p:spPr>
        <p:txBody>
          <a:bodyPr anchor="b">
            <a:noAutofit/>
          </a:bodyPr>
          <a:lstStyle/>
          <a:p>
            <a:pPr algn="r">
              <a:lnSpc>
                <a:spcPct val="100000"/>
              </a:lnSpc>
            </a:pPr>
            <a:fld id="{7FFA1728-27EB-4B49-AA35-39528ED35B4A}" type="slidenum">
              <a:rPr lang="en-US" sz="1200" b="0" strike="noStrike" spc="-1">
                <a:latin typeface="Times New Roman"/>
              </a:rPr>
              <a:t>28</a:t>
            </a:fld>
            <a:endParaRPr lang="en-US" sz="1200" b="0" strike="noStrike" spc="-1" dirty="0">
              <a:latin typeface="Times New Roman"/>
            </a:endParaRPr>
          </a:p>
        </p:txBody>
      </p:sp>
      <p:sp>
        <p:nvSpPr>
          <p:cNvPr id="766" name="CustomShape 2"/>
          <p:cNvSpPr/>
          <p:nvPr/>
        </p:nvSpPr>
        <p:spPr>
          <a:xfrm>
            <a:off x="5277856" y="6515100"/>
            <a:ext cx="4035518" cy="34263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E8902A93-4160-48B1-A37F-F919B834C051}" type="slidenum">
              <a:rPr lang="en-US" sz="1200" b="0" strike="noStrike" spc="-1">
                <a:solidFill>
                  <a:srgbClr val="000000"/>
                </a:solidFill>
                <a:latin typeface="Times New Roman"/>
                <a:ea typeface="+mn-ea"/>
              </a:rPr>
              <a:t>28</a:t>
            </a:fld>
            <a:endParaRPr lang="en-US" sz="1200" b="0" strike="noStrike" spc="-1" dirty="0">
              <a:latin typeface="Arial"/>
            </a:endParaRPr>
          </a:p>
        </p:txBody>
      </p:sp>
      <p:sp>
        <p:nvSpPr>
          <p:cNvPr id="767" name="PlaceHolder 3"/>
          <p:cNvSpPr>
            <a:spLocks noGrp="1" noRot="1" noChangeAspect="1"/>
          </p:cNvSpPr>
          <p:nvPr>
            <p:ph type="sldImg"/>
          </p:nvPr>
        </p:nvSpPr>
        <p:spPr>
          <a:xfrm>
            <a:off x="2941638" y="514350"/>
            <a:ext cx="3430587" cy="2571750"/>
          </a:xfrm>
          <a:prstGeom prst="rect">
            <a:avLst/>
          </a:prstGeom>
        </p:spPr>
      </p:sp>
      <p:sp>
        <p:nvSpPr>
          <p:cNvPr id="768" name="PlaceHolder 4"/>
          <p:cNvSpPr>
            <a:spLocks noGrp="1"/>
          </p:cNvSpPr>
          <p:nvPr>
            <p:ph type="body"/>
          </p:nvPr>
        </p:nvSpPr>
        <p:spPr>
          <a:xfrm>
            <a:off x="1241849" y="3257550"/>
            <a:ext cx="6829677" cy="3085830"/>
          </a:xfrm>
          <a:prstGeom prst="rect">
            <a:avLst/>
          </a:prstGeom>
        </p:spPr>
        <p:txBody>
          <a:bodyPr>
            <a:noAutofit/>
          </a:bodyPr>
          <a:lstStyle/>
          <a:p>
            <a:endParaRPr lang="en-US" sz="2000" b="0" strike="noStrike" spc="-1" dirty="0">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 name="TextShape 1"/>
          <p:cNvSpPr txBox="1"/>
          <p:nvPr/>
        </p:nvSpPr>
        <p:spPr>
          <a:xfrm>
            <a:off x="5275900" y="6514020"/>
            <a:ext cx="4035518" cy="342630"/>
          </a:xfrm>
          <a:prstGeom prst="rect">
            <a:avLst/>
          </a:prstGeom>
          <a:noFill/>
          <a:ln w="9360">
            <a:noFill/>
          </a:ln>
        </p:spPr>
        <p:txBody>
          <a:bodyPr anchor="b">
            <a:noAutofit/>
          </a:bodyPr>
          <a:lstStyle/>
          <a:p>
            <a:pPr algn="r">
              <a:lnSpc>
                <a:spcPct val="100000"/>
              </a:lnSpc>
            </a:pPr>
            <a:fld id="{8DB0E536-1531-4D1B-881D-870D6AE33F83}" type="slidenum">
              <a:rPr lang="en-US" sz="1200" b="0" strike="noStrike" spc="-1">
                <a:latin typeface="Times New Roman"/>
              </a:rPr>
              <a:t>29</a:t>
            </a:fld>
            <a:endParaRPr lang="en-US" sz="1200" b="0" strike="noStrike" spc="-1" dirty="0">
              <a:latin typeface="Times New Roman"/>
            </a:endParaRPr>
          </a:p>
        </p:txBody>
      </p:sp>
      <p:sp>
        <p:nvSpPr>
          <p:cNvPr id="770" name="CustomShape 2"/>
          <p:cNvSpPr/>
          <p:nvPr/>
        </p:nvSpPr>
        <p:spPr>
          <a:xfrm>
            <a:off x="5277856" y="6515100"/>
            <a:ext cx="4035518" cy="34263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5CB90DF7-CFC0-4D0B-8B88-277B2F79703D}" type="slidenum">
              <a:rPr lang="en-US" sz="1200" b="0" strike="noStrike" spc="-1">
                <a:solidFill>
                  <a:srgbClr val="000000"/>
                </a:solidFill>
                <a:latin typeface="Times New Roman"/>
                <a:ea typeface="+mn-ea"/>
              </a:rPr>
              <a:t>29</a:t>
            </a:fld>
            <a:endParaRPr lang="en-US" sz="1200" b="0" strike="noStrike" spc="-1" dirty="0">
              <a:latin typeface="Arial"/>
            </a:endParaRPr>
          </a:p>
        </p:txBody>
      </p:sp>
      <p:sp>
        <p:nvSpPr>
          <p:cNvPr id="771" name="PlaceHolder 3"/>
          <p:cNvSpPr>
            <a:spLocks noGrp="1" noRot="1" noChangeAspect="1"/>
          </p:cNvSpPr>
          <p:nvPr>
            <p:ph type="sldImg"/>
          </p:nvPr>
        </p:nvSpPr>
        <p:spPr>
          <a:xfrm>
            <a:off x="2941638" y="514350"/>
            <a:ext cx="3430587" cy="2571750"/>
          </a:xfrm>
          <a:prstGeom prst="rect">
            <a:avLst/>
          </a:prstGeom>
        </p:spPr>
      </p:sp>
      <p:sp>
        <p:nvSpPr>
          <p:cNvPr id="772" name="PlaceHolder 4"/>
          <p:cNvSpPr>
            <a:spLocks noGrp="1"/>
          </p:cNvSpPr>
          <p:nvPr>
            <p:ph type="body"/>
          </p:nvPr>
        </p:nvSpPr>
        <p:spPr>
          <a:xfrm>
            <a:off x="1241849" y="3257550"/>
            <a:ext cx="6829677" cy="3085830"/>
          </a:xfrm>
          <a:prstGeom prst="rect">
            <a:avLst/>
          </a:prstGeom>
        </p:spPr>
        <p:txBody>
          <a:bodyPr>
            <a:noAutofit/>
          </a:bodyPr>
          <a:lstStyle/>
          <a:p>
            <a:endParaRPr lang="en-US" sz="2000" b="0" strike="noStrike" spc="-1" dirty="0">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 name="TextShape 1"/>
          <p:cNvSpPr txBox="1"/>
          <p:nvPr/>
        </p:nvSpPr>
        <p:spPr>
          <a:xfrm>
            <a:off x="5275900" y="6514020"/>
            <a:ext cx="4035518" cy="342630"/>
          </a:xfrm>
          <a:prstGeom prst="rect">
            <a:avLst/>
          </a:prstGeom>
          <a:noFill/>
          <a:ln w="9360">
            <a:noFill/>
          </a:ln>
        </p:spPr>
        <p:txBody>
          <a:bodyPr anchor="b">
            <a:noAutofit/>
          </a:bodyPr>
          <a:lstStyle/>
          <a:p>
            <a:pPr algn="r">
              <a:lnSpc>
                <a:spcPct val="100000"/>
              </a:lnSpc>
            </a:pPr>
            <a:fld id="{19501E06-1FF1-4FB1-821A-4A705665572F}" type="slidenum">
              <a:rPr lang="en-US" sz="1200" b="0" strike="noStrike" spc="-1">
                <a:latin typeface="Times New Roman"/>
              </a:rPr>
              <a:t>33</a:t>
            </a:fld>
            <a:endParaRPr lang="en-US" sz="1200" b="0" strike="noStrike" spc="-1" dirty="0">
              <a:latin typeface="Times New Roman"/>
            </a:endParaRPr>
          </a:p>
        </p:txBody>
      </p:sp>
      <p:sp>
        <p:nvSpPr>
          <p:cNvPr id="774" name="CustomShape 2"/>
          <p:cNvSpPr/>
          <p:nvPr/>
        </p:nvSpPr>
        <p:spPr>
          <a:xfrm>
            <a:off x="5277856" y="6515100"/>
            <a:ext cx="4035518" cy="34263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96FC0001-7D1E-4636-BEBF-EC3AA1483CE9}" type="slidenum">
              <a:rPr lang="en-US" sz="1200" b="0" strike="noStrike" spc="-1">
                <a:solidFill>
                  <a:srgbClr val="000000"/>
                </a:solidFill>
                <a:latin typeface="Times New Roman"/>
                <a:ea typeface="+mn-ea"/>
              </a:rPr>
              <a:t>33</a:t>
            </a:fld>
            <a:endParaRPr lang="en-US" sz="1200" b="0" strike="noStrike" spc="-1" dirty="0">
              <a:latin typeface="Arial"/>
            </a:endParaRPr>
          </a:p>
        </p:txBody>
      </p:sp>
      <p:sp>
        <p:nvSpPr>
          <p:cNvPr id="775" name="PlaceHolder 3"/>
          <p:cNvSpPr>
            <a:spLocks noGrp="1" noRot="1" noChangeAspect="1"/>
          </p:cNvSpPr>
          <p:nvPr>
            <p:ph type="sldImg"/>
          </p:nvPr>
        </p:nvSpPr>
        <p:spPr>
          <a:xfrm>
            <a:off x="2941638" y="514350"/>
            <a:ext cx="3430587" cy="2571750"/>
          </a:xfrm>
          <a:prstGeom prst="rect">
            <a:avLst/>
          </a:prstGeom>
        </p:spPr>
      </p:sp>
      <p:sp>
        <p:nvSpPr>
          <p:cNvPr id="776" name="PlaceHolder 4"/>
          <p:cNvSpPr>
            <a:spLocks noGrp="1"/>
          </p:cNvSpPr>
          <p:nvPr>
            <p:ph type="body"/>
          </p:nvPr>
        </p:nvSpPr>
        <p:spPr>
          <a:xfrm>
            <a:off x="1241849" y="3257550"/>
            <a:ext cx="6829677" cy="3085830"/>
          </a:xfrm>
          <a:prstGeom prst="rect">
            <a:avLst/>
          </a:prstGeom>
        </p:spPr>
        <p:txBody>
          <a:bodyPr>
            <a:noAutofit/>
          </a:bodyPr>
          <a:lstStyle/>
          <a:p>
            <a:endParaRPr lang="en-US" sz="2000" b="0" strike="noStrike" spc="-1" dirty="0">
              <a:latin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 name="TextShape 1"/>
          <p:cNvSpPr txBox="1"/>
          <p:nvPr/>
        </p:nvSpPr>
        <p:spPr>
          <a:xfrm>
            <a:off x="5275900" y="6514020"/>
            <a:ext cx="4035518" cy="342630"/>
          </a:xfrm>
          <a:prstGeom prst="rect">
            <a:avLst/>
          </a:prstGeom>
          <a:noFill/>
          <a:ln w="9360">
            <a:noFill/>
          </a:ln>
        </p:spPr>
        <p:txBody>
          <a:bodyPr anchor="b">
            <a:noAutofit/>
          </a:bodyPr>
          <a:lstStyle/>
          <a:p>
            <a:pPr algn="r">
              <a:lnSpc>
                <a:spcPct val="100000"/>
              </a:lnSpc>
            </a:pPr>
            <a:fld id="{BE5B96C4-488D-4AEB-AA60-9C7A64BC90D4}" type="slidenum">
              <a:rPr lang="en-US" sz="1200" b="0" strike="noStrike" spc="-1">
                <a:latin typeface="Times New Roman"/>
              </a:rPr>
              <a:t>34</a:t>
            </a:fld>
            <a:endParaRPr lang="en-US" sz="1200" b="0" strike="noStrike" spc="-1" dirty="0">
              <a:latin typeface="Times New Roman"/>
            </a:endParaRPr>
          </a:p>
        </p:txBody>
      </p:sp>
      <p:sp>
        <p:nvSpPr>
          <p:cNvPr id="778" name="CustomShape 2"/>
          <p:cNvSpPr/>
          <p:nvPr/>
        </p:nvSpPr>
        <p:spPr>
          <a:xfrm>
            <a:off x="5277856" y="6515100"/>
            <a:ext cx="4035518" cy="34263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FE12874A-C36B-441B-BC52-3EFE34DB507C}" type="slidenum">
              <a:rPr lang="en-US" sz="1200" b="0" strike="noStrike" spc="-1">
                <a:solidFill>
                  <a:srgbClr val="000000"/>
                </a:solidFill>
                <a:latin typeface="Times New Roman"/>
                <a:ea typeface="+mn-ea"/>
              </a:rPr>
              <a:t>34</a:t>
            </a:fld>
            <a:endParaRPr lang="en-US" sz="1200" b="0" strike="noStrike" spc="-1" dirty="0">
              <a:latin typeface="Arial"/>
            </a:endParaRPr>
          </a:p>
        </p:txBody>
      </p:sp>
      <p:sp>
        <p:nvSpPr>
          <p:cNvPr id="779" name="PlaceHolder 3"/>
          <p:cNvSpPr>
            <a:spLocks noGrp="1" noRot="1" noChangeAspect="1"/>
          </p:cNvSpPr>
          <p:nvPr>
            <p:ph type="sldImg"/>
          </p:nvPr>
        </p:nvSpPr>
        <p:spPr>
          <a:xfrm>
            <a:off x="2941638" y="514350"/>
            <a:ext cx="3430587" cy="2571750"/>
          </a:xfrm>
          <a:prstGeom prst="rect">
            <a:avLst/>
          </a:prstGeom>
        </p:spPr>
      </p:sp>
      <p:sp>
        <p:nvSpPr>
          <p:cNvPr id="780" name="PlaceHolder 4"/>
          <p:cNvSpPr>
            <a:spLocks noGrp="1"/>
          </p:cNvSpPr>
          <p:nvPr>
            <p:ph type="body"/>
          </p:nvPr>
        </p:nvSpPr>
        <p:spPr>
          <a:xfrm>
            <a:off x="1241849" y="3257550"/>
            <a:ext cx="6829677" cy="3085830"/>
          </a:xfrm>
          <a:prstGeom prst="rect">
            <a:avLst/>
          </a:prstGeom>
        </p:spPr>
        <p:txBody>
          <a:bodyPr>
            <a:noAutofit/>
          </a:bodyPr>
          <a:lstStyle/>
          <a:p>
            <a:endParaRPr lang="en-US" sz="2000" b="0" strike="noStrike" spc="-1" dirty="0">
              <a:latin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 name="TextShape 1"/>
          <p:cNvSpPr txBox="1"/>
          <p:nvPr/>
        </p:nvSpPr>
        <p:spPr>
          <a:xfrm>
            <a:off x="5275900" y="6514020"/>
            <a:ext cx="4035518" cy="342630"/>
          </a:xfrm>
          <a:prstGeom prst="rect">
            <a:avLst/>
          </a:prstGeom>
          <a:noFill/>
          <a:ln w="9360">
            <a:noFill/>
          </a:ln>
        </p:spPr>
        <p:txBody>
          <a:bodyPr anchor="b">
            <a:noAutofit/>
          </a:bodyPr>
          <a:lstStyle/>
          <a:p>
            <a:pPr algn="r">
              <a:lnSpc>
                <a:spcPct val="100000"/>
              </a:lnSpc>
            </a:pPr>
            <a:fld id="{DAC0449E-802C-452C-B083-166054212B56}" type="slidenum">
              <a:rPr lang="en-US" sz="1200" b="0" strike="noStrike" spc="-1">
                <a:latin typeface="Times New Roman"/>
              </a:rPr>
              <a:t>35</a:t>
            </a:fld>
            <a:endParaRPr lang="en-US" sz="1200" b="0" strike="noStrike" spc="-1" dirty="0">
              <a:latin typeface="Times New Roman"/>
            </a:endParaRPr>
          </a:p>
        </p:txBody>
      </p:sp>
      <p:sp>
        <p:nvSpPr>
          <p:cNvPr id="782" name="CustomShape 2"/>
          <p:cNvSpPr/>
          <p:nvPr/>
        </p:nvSpPr>
        <p:spPr>
          <a:xfrm>
            <a:off x="5277856" y="6515100"/>
            <a:ext cx="4035518" cy="34263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B5FF365E-737D-41CE-9112-4BEFC523D633}" type="slidenum">
              <a:rPr lang="en-US" sz="1200" b="0" strike="noStrike" spc="-1">
                <a:solidFill>
                  <a:srgbClr val="000000"/>
                </a:solidFill>
                <a:latin typeface="Times New Roman"/>
                <a:ea typeface="+mn-ea"/>
              </a:rPr>
              <a:t>35</a:t>
            </a:fld>
            <a:endParaRPr lang="en-US" sz="1200" b="0" strike="noStrike" spc="-1" dirty="0">
              <a:latin typeface="Arial"/>
            </a:endParaRPr>
          </a:p>
        </p:txBody>
      </p:sp>
      <p:sp>
        <p:nvSpPr>
          <p:cNvPr id="783" name="PlaceHolder 3"/>
          <p:cNvSpPr>
            <a:spLocks noGrp="1" noRot="1" noChangeAspect="1"/>
          </p:cNvSpPr>
          <p:nvPr>
            <p:ph type="sldImg"/>
          </p:nvPr>
        </p:nvSpPr>
        <p:spPr>
          <a:xfrm>
            <a:off x="2941638" y="514350"/>
            <a:ext cx="3430587" cy="2571750"/>
          </a:xfrm>
          <a:prstGeom prst="rect">
            <a:avLst/>
          </a:prstGeom>
        </p:spPr>
      </p:sp>
      <p:sp>
        <p:nvSpPr>
          <p:cNvPr id="784" name="PlaceHolder 4"/>
          <p:cNvSpPr>
            <a:spLocks noGrp="1"/>
          </p:cNvSpPr>
          <p:nvPr>
            <p:ph type="body"/>
          </p:nvPr>
        </p:nvSpPr>
        <p:spPr>
          <a:xfrm>
            <a:off x="1241849" y="3257550"/>
            <a:ext cx="6829677" cy="3085830"/>
          </a:xfrm>
          <a:prstGeom prst="rect">
            <a:avLst/>
          </a:prstGeom>
        </p:spPr>
        <p:txBody>
          <a:bodyPr>
            <a:noAutofit/>
          </a:bodyPr>
          <a:lstStyle/>
          <a:p>
            <a:endParaRPr lang="en-US" sz="2000" b="0" strike="noStrike" spc="-1" dirty="0">
              <a:latin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 name="TextShape 1"/>
          <p:cNvSpPr txBox="1"/>
          <p:nvPr/>
        </p:nvSpPr>
        <p:spPr>
          <a:xfrm>
            <a:off x="5275900" y="6514020"/>
            <a:ext cx="4035518" cy="342630"/>
          </a:xfrm>
          <a:prstGeom prst="rect">
            <a:avLst/>
          </a:prstGeom>
          <a:noFill/>
          <a:ln w="9360">
            <a:noFill/>
          </a:ln>
        </p:spPr>
        <p:txBody>
          <a:bodyPr anchor="b">
            <a:noAutofit/>
          </a:bodyPr>
          <a:lstStyle/>
          <a:p>
            <a:pPr algn="r">
              <a:lnSpc>
                <a:spcPct val="100000"/>
              </a:lnSpc>
            </a:pPr>
            <a:fld id="{43470AEE-637E-43E7-9C82-41C0C2F04AAB}" type="slidenum">
              <a:rPr lang="en-US" sz="1200" b="0" strike="noStrike" spc="-1">
                <a:latin typeface="Times New Roman"/>
              </a:rPr>
              <a:t>36</a:t>
            </a:fld>
            <a:endParaRPr lang="en-US" sz="1200" b="0" strike="noStrike" spc="-1" dirty="0">
              <a:latin typeface="Times New Roman"/>
            </a:endParaRPr>
          </a:p>
        </p:txBody>
      </p:sp>
      <p:sp>
        <p:nvSpPr>
          <p:cNvPr id="786" name="CustomShape 2"/>
          <p:cNvSpPr/>
          <p:nvPr/>
        </p:nvSpPr>
        <p:spPr>
          <a:xfrm>
            <a:off x="5277856" y="6515100"/>
            <a:ext cx="4035518" cy="34263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E3611EB8-8AF5-40E3-BBCC-8EC2CF685B14}" type="slidenum">
              <a:rPr lang="en-US" sz="1200" b="0" strike="noStrike" spc="-1">
                <a:solidFill>
                  <a:srgbClr val="000000"/>
                </a:solidFill>
                <a:latin typeface="Times New Roman"/>
                <a:ea typeface="+mn-ea"/>
              </a:rPr>
              <a:t>36</a:t>
            </a:fld>
            <a:endParaRPr lang="en-US" sz="1200" b="0" strike="noStrike" spc="-1" dirty="0">
              <a:latin typeface="Arial"/>
            </a:endParaRPr>
          </a:p>
        </p:txBody>
      </p:sp>
      <p:sp>
        <p:nvSpPr>
          <p:cNvPr id="787" name="PlaceHolder 3"/>
          <p:cNvSpPr>
            <a:spLocks noGrp="1" noRot="1" noChangeAspect="1"/>
          </p:cNvSpPr>
          <p:nvPr>
            <p:ph type="sldImg"/>
          </p:nvPr>
        </p:nvSpPr>
        <p:spPr>
          <a:xfrm>
            <a:off x="2941638" y="514350"/>
            <a:ext cx="3430587" cy="2571750"/>
          </a:xfrm>
          <a:prstGeom prst="rect">
            <a:avLst/>
          </a:prstGeom>
        </p:spPr>
      </p:sp>
      <p:sp>
        <p:nvSpPr>
          <p:cNvPr id="788" name="PlaceHolder 4"/>
          <p:cNvSpPr>
            <a:spLocks noGrp="1"/>
          </p:cNvSpPr>
          <p:nvPr>
            <p:ph type="body"/>
          </p:nvPr>
        </p:nvSpPr>
        <p:spPr>
          <a:xfrm>
            <a:off x="1241849" y="3257550"/>
            <a:ext cx="6829677" cy="3085830"/>
          </a:xfrm>
          <a:prstGeom prst="rect">
            <a:avLst/>
          </a:prstGeom>
        </p:spPr>
        <p:txBody>
          <a:bodyPr>
            <a:noAutofit/>
          </a:bodyPr>
          <a:lstStyle/>
          <a:p>
            <a:endParaRPr lang="en-US" sz="2000" b="0" strike="noStrike" spc="-1" dirty="0">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507446"/>
            <a:ext cx="8229240" cy="677108"/>
          </a:xfrm>
          <a:prstGeom prst="rect">
            <a:avLst/>
          </a:prstGeom>
        </p:spPr>
        <p:txBody>
          <a:bodyPr lIns="0" tIns="0" rIns="0" bIns="0" anchor="ctr">
            <a:spAutoFit/>
          </a:bodyPr>
          <a:lstStyle/>
          <a:p>
            <a:endParaRPr lang="en-US" sz="4400" b="0" strike="noStrike" spc="-1">
              <a:solidFill>
                <a:srgbClr val="000000"/>
              </a:solidFill>
              <a:latin typeface="Arial"/>
            </a:endParaRPr>
          </a:p>
        </p:txBody>
      </p:sp>
      <p:sp>
        <p:nvSpPr>
          <p:cNvPr id="27"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US" sz="3200" b="0" strike="noStrike" spc="-1">
              <a:solidFill>
                <a:srgbClr val="000000"/>
              </a:solidFill>
              <a:latin typeface="Arial"/>
            </a:endParaRPr>
          </a:p>
        </p:txBody>
      </p:sp>
      <p:sp>
        <p:nvSpPr>
          <p:cNvPr id="28"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507446"/>
            <a:ext cx="8229240" cy="677108"/>
          </a:xfrm>
          <a:prstGeom prst="rect">
            <a:avLst/>
          </a:prstGeom>
        </p:spPr>
        <p:txBody>
          <a:bodyPr lIns="0" tIns="0" rIns="0" bIns="0" anchor="ctr">
            <a:spAutoFit/>
          </a:bodyPr>
          <a:lstStyle/>
          <a:p>
            <a:endParaRPr lang="en-US" sz="4400" b="0" strike="noStrike" spc="-1">
              <a:solidFill>
                <a:srgbClr val="000000"/>
              </a:solidFill>
              <a:latin typeface="Arial"/>
            </a:endParaRPr>
          </a:p>
        </p:txBody>
      </p:sp>
      <p:sp>
        <p:nvSpPr>
          <p:cNvPr id="3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solidFill>
                <a:srgbClr val="000000"/>
              </a:solidFill>
              <a:latin typeface="Arial"/>
            </a:endParaRPr>
          </a:p>
        </p:txBody>
      </p:sp>
      <p:sp>
        <p:nvSpPr>
          <p:cNvPr id="3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solidFill>
                <a:srgbClr val="000000"/>
              </a:solidFill>
              <a:latin typeface="Arial"/>
            </a:endParaRPr>
          </a:p>
        </p:txBody>
      </p:sp>
      <p:sp>
        <p:nvSpPr>
          <p:cNvPr id="3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solidFill>
                <a:srgbClr val="000000"/>
              </a:solidFill>
              <a:latin typeface="Arial"/>
            </a:endParaRPr>
          </a:p>
        </p:txBody>
      </p:sp>
      <p:sp>
        <p:nvSpPr>
          <p:cNvPr id="33"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507446"/>
            <a:ext cx="8229240" cy="677108"/>
          </a:xfrm>
          <a:prstGeom prst="rect">
            <a:avLst/>
          </a:prstGeom>
        </p:spPr>
        <p:txBody>
          <a:bodyPr lIns="0" tIns="0" rIns="0" bIns="0" anchor="ctr">
            <a:spAutoFit/>
          </a:bodyPr>
          <a:lstStyle/>
          <a:p>
            <a:endParaRPr lang="en-US" sz="4400" b="0" strike="noStrike" spc="-1">
              <a:solidFill>
                <a:srgbClr val="000000"/>
              </a:solidFill>
              <a:latin typeface="Arial"/>
            </a:endParaRPr>
          </a:p>
        </p:txBody>
      </p:sp>
      <p:sp>
        <p:nvSpPr>
          <p:cNvPr id="35"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3200" b="0" strike="noStrike" spc="-1">
              <a:solidFill>
                <a:srgbClr val="000000"/>
              </a:solidFill>
              <a:latin typeface="Arial"/>
            </a:endParaRPr>
          </a:p>
        </p:txBody>
      </p:sp>
      <p:sp>
        <p:nvSpPr>
          <p:cNvPr id="36"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3200" b="0" strike="noStrike" spc="-1">
              <a:solidFill>
                <a:srgbClr val="000000"/>
              </a:solidFill>
              <a:latin typeface="Arial"/>
            </a:endParaRPr>
          </a:p>
        </p:txBody>
      </p:sp>
      <p:sp>
        <p:nvSpPr>
          <p:cNvPr id="37"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3200" b="0" strike="noStrike" spc="-1">
              <a:solidFill>
                <a:srgbClr val="000000"/>
              </a:solidFill>
              <a:latin typeface="Arial"/>
            </a:endParaRPr>
          </a:p>
        </p:txBody>
      </p:sp>
      <p:sp>
        <p:nvSpPr>
          <p:cNvPr id="38"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US" sz="3200" b="0" strike="noStrike" spc="-1">
              <a:solidFill>
                <a:srgbClr val="000000"/>
              </a:solidFill>
              <a:latin typeface="Arial"/>
            </a:endParaRPr>
          </a:p>
        </p:txBody>
      </p:sp>
      <p:sp>
        <p:nvSpPr>
          <p:cNvPr id="39"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3200" b="0" strike="noStrike" spc="-1">
              <a:solidFill>
                <a:srgbClr val="000000"/>
              </a:solidFill>
              <a:latin typeface="Arial"/>
            </a:endParaRPr>
          </a:p>
        </p:txBody>
      </p:sp>
      <p:sp>
        <p:nvSpPr>
          <p:cNvPr id="40"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US" sz="32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507446"/>
            <a:ext cx="8229240" cy="677108"/>
          </a:xfrm>
          <a:prstGeom prst="rect">
            <a:avLst/>
          </a:prstGeom>
        </p:spPr>
        <p:txBody>
          <a:bodyPr lIns="0" tIns="0" rIns="0" bIns="0" anchor="ctr">
            <a:spAutoFit/>
          </a:bodyPr>
          <a:lstStyle/>
          <a:p>
            <a:endParaRPr lang="en-US" sz="4400" b="0" strike="noStrike" spc="-1">
              <a:solidFill>
                <a:srgbClr val="000000"/>
              </a:solidFill>
              <a:latin typeface="Arial"/>
            </a:endParaRPr>
          </a:p>
        </p:txBody>
      </p:sp>
      <p:sp>
        <p:nvSpPr>
          <p:cNvPr id="47" name="PlaceHolder 2"/>
          <p:cNvSpPr>
            <a:spLocks noGrp="1"/>
          </p:cNvSpPr>
          <p:nvPr>
            <p:ph type="subTitle"/>
          </p:nvPr>
        </p:nvSpPr>
        <p:spPr>
          <a:xfrm>
            <a:off x="457200" y="3346940"/>
            <a:ext cx="8229240" cy="492443"/>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507446"/>
            <a:ext cx="8229240" cy="677108"/>
          </a:xfrm>
          <a:prstGeom prst="rect">
            <a:avLst/>
          </a:prstGeom>
        </p:spPr>
        <p:txBody>
          <a:bodyPr lIns="0" tIns="0" rIns="0" bIns="0" anchor="ctr">
            <a:spAutoFit/>
          </a:bodyPr>
          <a:lstStyle/>
          <a:p>
            <a:endParaRPr lang="en-US" sz="4400" b="0" strike="noStrike" spc="-1">
              <a:solidFill>
                <a:srgbClr val="000000"/>
              </a:solidFill>
              <a:latin typeface="Arial"/>
            </a:endParaRPr>
          </a:p>
        </p:txBody>
      </p:sp>
      <p:sp>
        <p:nvSpPr>
          <p:cNvPr id="49"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US" sz="3200" b="0"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507446"/>
            <a:ext cx="8229240" cy="677108"/>
          </a:xfrm>
          <a:prstGeom prst="rect">
            <a:avLst/>
          </a:prstGeom>
        </p:spPr>
        <p:txBody>
          <a:bodyPr lIns="0" tIns="0" rIns="0" bIns="0" anchor="ctr">
            <a:spAutoFit/>
          </a:bodyPr>
          <a:lstStyle/>
          <a:p>
            <a:endParaRPr lang="en-US" sz="4400" b="0" strike="noStrike" spc="-1">
              <a:solidFill>
                <a:srgbClr val="000000"/>
              </a:solidFill>
              <a:latin typeface="Arial"/>
            </a:endParaRPr>
          </a:p>
        </p:txBody>
      </p:sp>
      <p:sp>
        <p:nvSpPr>
          <p:cNvPr id="51"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solidFill>
                <a:srgbClr val="000000"/>
              </a:solidFill>
              <a:latin typeface="Arial"/>
            </a:endParaRPr>
          </a:p>
        </p:txBody>
      </p:sp>
      <p:sp>
        <p:nvSpPr>
          <p:cNvPr id="52"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507446"/>
            <a:ext cx="8229240" cy="677108"/>
          </a:xfrm>
          <a:prstGeom prst="rect">
            <a:avLst/>
          </a:prstGeom>
        </p:spPr>
        <p:txBody>
          <a:bodyPr lIns="0" tIns="0" rIns="0" bIns="0" anchor="ctr">
            <a:spAutoFit/>
          </a:bodyPr>
          <a:lstStyle/>
          <a:p>
            <a:endParaRPr lang="en-US" sz="44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57200" y="2677340"/>
            <a:ext cx="8229240" cy="492443"/>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507446"/>
            <a:ext cx="8229240" cy="677108"/>
          </a:xfrm>
          <a:prstGeom prst="rect">
            <a:avLst/>
          </a:prstGeom>
        </p:spPr>
        <p:txBody>
          <a:bodyPr lIns="0" tIns="0" rIns="0" bIns="0" anchor="ctr">
            <a:spAutoFit/>
          </a:bodyPr>
          <a:lstStyle/>
          <a:p>
            <a:endParaRPr lang="en-US" sz="4400" b="0" strike="noStrike" spc="-1">
              <a:solidFill>
                <a:srgbClr val="000000"/>
              </a:solidFill>
              <a:latin typeface="Arial"/>
            </a:endParaRPr>
          </a:p>
        </p:txBody>
      </p:sp>
      <p:sp>
        <p:nvSpPr>
          <p:cNvPr id="5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solidFill>
                <a:srgbClr val="000000"/>
              </a:solidFill>
              <a:latin typeface="Arial"/>
            </a:endParaRPr>
          </a:p>
        </p:txBody>
      </p:sp>
      <p:sp>
        <p:nvSpPr>
          <p:cNvPr id="57"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solidFill>
                <a:srgbClr val="000000"/>
              </a:solidFill>
              <a:latin typeface="Arial"/>
            </a:endParaRPr>
          </a:p>
        </p:txBody>
      </p:sp>
      <p:sp>
        <p:nvSpPr>
          <p:cNvPr id="58"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507446"/>
            <a:ext cx="8229240" cy="677108"/>
          </a:xfrm>
          <a:prstGeom prst="rect">
            <a:avLst/>
          </a:prstGeom>
        </p:spPr>
        <p:txBody>
          <a:bodyPr lIns="0" tIns="0" rIns="0" bIns="0" anchor="ctr">
            <a:spAutoFit/>
          </a:bodyPr>
          <a:lstStyle/>
          <a:p>
            <a:endParaRPr lang="en-US" sz="4400" b="0" strike="noStrike" spc="-1">
              <a:solidFill>
                <a:srgbClr val="000000"/>
              </a:solidFill>
              <a:latin typeface="Arial"/>
            </a:endParaRPr>
          </a:p>
        </p:txBody>
      </p:sp>
      <p:sp>
        <p:nvSpPr>
          <p:cNvPr id="6" name="PlaceHolder 2"/>
          <p:cNvSpPr>
            <a:spLocks noGrp="1"/>
          </p:cNvSpPr>
          <p:nvPr>
            <p:ph type="subTitle"/>
          </p:nvPr>
        </p:nvSpPr>
        <p:spPr>
          <a:xfrm>
            <a:off x="457200" y="3346940"/>
            <a:ext cx="8229240" cy="492443"/>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507446"/>
            <a:ext cx="8229240" cy="677108"/>
          </a:xfrm>
          <a:prstGeom prst="rect">
            <a:avLst/>
          </a:prstGeom>
        </p:spPr>
        <p:txBody>
          <a:bodyPr lIns="0" tIns="0" rIns="0" bIns="0" anchor="ctr">
            <a:spAutoFit/>
          </a:bodyPr>
          <a:lstStyle/>
          <a:p>
            <a:endParaRPr lang="en-US" sz="4400" b="0" strike="noStrike" spc="-1">
              <a:solidFill>
                <a:srgbClr val="000000"/>
              </a:solidFill>
              <a:latin typeface="Arial"/>
            </a:endParaRPr>
          </a:p>
        </p:txBody>
      </p:sp>
      <p:sp>
        <p:nvSpPr>
          <p:cNvPr id="6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solidFill>
                <a:srgbClr val="000000"/>
              </a:solidFill>
              <a:latin typeface="Arial"/>
            </a:endParaRPr>
          </a:p>
        </p:txBody>
      </p:sp>
      <p:sp>
        <p:nvSpPr>
          <p:cNvPr id="6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solidFill>
                <a:srgbClr val="000000"/>
              </a:solidFill>
              <a:latin typeface="Arial"/>
            </a:endParaRPr>
          </a:p>
        </p:txBody>
      </p:sp>
      <p:sp>
        <p:nvSpPr>
          <p:cNvPr id="62"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507446"/>
            <a:ext cx="8229240" cy="677108"/>
          </a:xfrm>
          <a:prstGeom prst="rect">
            <a:avLst/>
          </a:prstGeom>
        </p:spPr>
        <p:txBody>
          <a:bodyPr lIns="0" tIns="0" rIns="0" bIns="0" anchor="ctr">
            <a:spAutoFit/>
          </a:bodyPr>
          <a:lstStyle/>
          <a:p>
            <a:endParaRPr lang="en-US" sz="4400" b="0" strike="noStrike" spc="-1">
              <a:solidFill>
                <a:srgbClr val="000000"/>
              </a:solidFill>
              <a:latin typeface="Arial"/>
            </a:endParaRPr>
          </a:p>
        </p:txBody>
      </p:sp>
      <p:sp>
        <p:nvSpPr>
          <p:cNvPr id="6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solidFill>
                <a:srgbClr val="000000"/>
              </a:solidFill>
              <a:latin typeface="Arial"/>
            </a:endParaRPr>
          </a:p>
        </p:txBody>
      </p:sp>
      <p:sp>
        <p:nvSpPr>
          <p:cNvPr id="6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solidFill>
                <a:srgbClr val="000000"/>
              </a:solidFill>
              <a:latin typeface="Arial"/>
            </a:endParaRPr>
          </a:p>
        </p:txBody>
      </p:sp>
      <p:sp>
        <p:nvSpPr>
          <p:cNvPr id="66"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507446"/>
            <a:ext cx="8229240" cy="677108"/>
          </a:xfrm>
          <a:prstGeom prst="rect">
            <a:avLst/>
          </a:prstGeom>
        </p:spPr>
        <p:txBody>
          <a:bodyPr lIns="0" tIns="0" rIns="0" bIns="0" anchor="ctr">
            <a:spAutoFit/>
          </a:bodyPr>
          <a:lstStyle/>
          <a:p>
            <a:endParaRPr lang="en-US" sz="4400" b="0" strike="noStrike" spc="-1">
              <a:solidFill>
                <a:srgbClr val="000000"/>
              </a:solidFill>
              <a:latin typeface="Arial"/>
            </a:endParaRPr>
          </a:p>
        </p:txBody>
      </p:sp>
      <p:sp>
        <p:nvSpPr>
          <p:cNvPr id="68"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US" sz="3200" b="0" strike="noStrike" spc="-1">
              <a:solidFill>
                <a:srgbClr val="000000"/>
              </a:solidFill>
              <a:latin typeface="Arial"/>
            </a:endParaRPr>
          </a:p>
        </p:txBody>
      </p:sp>
      <p:sp>
        <p:nvSpPr>
          <p:cNvPr id="69"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507446"/>
            <a:ext cx="8229240" cy="677108"/>
          </a:xfrm>
          <a:prstGeom prst="rect">
            <a:avLst/>
          </a:prstGeom>
        </p:spPr>
        <p:txBody>
          <a:bodyPr lIns="0" tIns="0" rIns="0" bIns="0" anchor="ctr">
            <a:spAutoFit/>
          </a:bodyPr>
          <a:lstStyle/>
          <a:p>
            <a:endParaRPr lang="en-US" sz="4400" b="0" strike="noStrike" spc="-1">
              <a:solidFill>
                <a:srgbClr val="000000"/>
              </a:solidFill>
              <a:latin typeface="Arial"/>
            </a:endParaRPr>
          </a:p>
        </p:txBody>
      </p:sp>
      <p:sp>
        <p:nvSpPr>
          <p:cNvPr id="7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solidFill>
                <a:srgbClr val="000000"/>
              </a:solidFill>
              <a:latin typeface="Arial"/>
            </a:endParaRPr>
          </a:p>
        </p:txBody>
      </p:sp>
      <p:sp>
        <p:nvSpPr>
          <p:cNvPr id="7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solidFill>
                <a:srgbClr val="000000"/>
              </a:solidFill>
              <a:latin typeface="Arial"/>
            </a:endParaRPr>
          </a:p>
        </p:txBody>
      </p:sp>
      <p:sp>
        <p:nvSpPr>
          <p:cNvPr id="73"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solidFill>
                <a:srgbClr val="000000"/>
              </a:solidFill>
              <a:latin typeface="Arial"/>
            </a:endParaRPr>
          </a:p>
        </p:txBody>
      </p:sp>
      <p:sp>
        <p:nvSpPr>
          <p:cNvPr id="74"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507446"/>
            <a:ext cx="8229240" cy="677108"/>
          </a:xfrm>
          <a:prstGeom prst="rect">
            <a:avLst/>
          </a:prstGeom>
        </p:spPr>
        <p:txBody>
          <a:bodyPr lIns="0" tIns="0" rIns="0" bIns="0" anchor="ctr">
            <a:spAutoFit/>
          </a:bodyPr>
          <a:lstStyle/>
          <a:p>
            <a:endParaRPr lang="en-US" sz="4400" b="0" strike="noStrike" spc="-1">
              <a:solidFill>
                <a:srgbClr val="000000"/>
              </a:solidFill>
              <a:latin typeface="Arial"/>
            </a:endParaRPr>
          </a:p>
        </p:txBody>
      </p:sp>
      <p:sp>
        <p:nvSpPr>
          <p:cNvPr id="76"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3200" b="0" strike="noStrike" spc="-1">
              <a:solidFill>
                <a:srgbClr val="000000"/>
              </a:solidFill>
              <a:latin typeface="Arial"/>
            </a:endParaRPr>
          </a:p>
        </p:txBody>
      </p:sp>
      <p:sp>
        <p:nvSpPr>
          <p:cNvPr id="77"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3200" b="0" strike="noStrike" spc="-1">
              <a:solidFill>
                <a:srgbClr val="000000"/>
              </a:solidFill>
              <a:latin typeface="Arial"/>
            </a:endParaRPr>
          </a:p>
        </p:txBody>
      </p:sp>
      <p:sp>
        <p:nvSpPr>
          <p:cNvPr id="78"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3200" b="0" strike="noStrike" spc="-1">
              <a:solidFill>
                <a:srgbClr val="000000"/>
              </a:solidFill>
              <a:latin typeface="Arial"/>
            </a:endParaRPr>
          </a:p>
        </p:txBody>
      </p:sp>
      <p:sp>
        <p:nvSpPr>
          <p:cNvPr id="79"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US" sz="3200" b="0" strike="noStrike" spc="-1">
              <a:solidFill>
                <a:srgbClr val="000000"/>
              </a:solidFill>
              <a:latin typeface="Arial"/>
            </a:endParaRPr>
          </a:p>
        </p:txBody>
      </p:sp>
      <p:sp>
        <p:nvSpPr>
          <p:cNvPr id="80"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3200" b="0" strike="noStrike" spc="-1">
              <a:solidFill>
                <a:srgbClr val="000000"/>
              </a:solidFill>
              <a:latin typeface="Arial"/>
            </a:endParaRPr>
          </a:p>
        </p:txBody>
      </p:sp>
      <p:sp>
        <p:nvSpPr>
          <p:cNvPr id="81"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US" sz="3200" b="0" strike="noStrike" spc="-1">
              <a:solidFill>
                <a:srgbClr val="000000"/>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507446"/>
            <a:ext cx="8229240" cy="677108"/>
          </a:xfrm>
          <a:prstGeom prst="rect">
            <a:avLst/>
          </a:prstGeom>
        </p:spPr>
        <p:txBody>
          <a:bodyPr lIns="0" tIns="0" rIns="0" bIns="0" anchor="ctr">
            <a:spAutoFit/>
          </a:bodyPr>
          <a:lstStyle/>
          <a:p>
            <a:endParaRPr lang="en-US" sz="4400" b="0" strike="noStrike" spc="-1">
              <a:solidFill>
                <a:srgbClr val="000000"/>
              </a:solidFill>
              <a:latin typeface="Arial"/>
            </a:endParaRPr>
          </a:p>
        </p:txBody>
      </p:sp>
      <p:sp>
        <p:nvSpPr>
          <p:cNvPr id="88" name="PlaceHolder 2"/>
          <p:cNvSpPr>
            <a:spLocks noGrp="1"/>
          </p:cNvSpPr>
          <p:nvPr>
            <p:ph type="subTitle"/>
          </p:nvPr>
        </p:nvSpPr>
        <p:spPr>
          <a:xfrm>
            <a:off x="457200" y="3346940"/>
            <a:ext cx="8229240" cy="492443"/>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507446"/>
            <a:ext cx="8229240" cy="677108"/>
          </a:xfrm>
          <a:prstGeom prst="rect">
            <a:avLst/>
          </a:prstGeom>
        </p:spPr>
        <p:txBody>
          <a:bodyPr lIns="0" tIns="0" rIns="0" bIns="0" anchor="ctr">
            <a:spAutoFit/>
          </a:bodyPr>
          <a:lstStyle/>
          <a:p>
            <a:endParaRPr lang="en-US" sz="4400" b="0" strike="noStrike" spc="-1">
              <a:solidFill>
                <a:srgbClr val="000000"/>
              </a:solidFill>
              <a:latin typeface="Arial"/>
            </a:endParaRPr>
          </a:p>
        </p:txBody>
      </p:sp>
      <p:sp>
        <p:nvSpPr>
          <p:cNvPr id="90"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US" sz="3200" b="0" strike="noStrike" spc="-1">
              <a:solidFill>
                <a:srgbClr val="000000"/>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507446"/>
            <a:ext cx="8229240" cy="677108"/>
          </a:xfrm>
          <a:prstGeom prst="rect">
            <a:avLst/>
          </a:prstGeom>
        </p:spPr>
        <p:txBody>
          <a:bodyPr lIns="0" tIns="0" rIns="0" bIns="0" anchor="ctr">
            <a:spAutoFit/>
          </a:bodyPr>
          <a:lstStyle/>
          <a:p>
            <a:endParaRPr lang="en-US" sz="4400" b="0" strike="noStrike" spc="-1">
              <a:solidFill>
                <a:srgbClr val="000000"/>
              </a:solidFill>
              <a:latin typeface="Arial"/>
            </a:endParaRPr>
          </a:p>
        </p:txBody>
      </p:sp>
      <p:sp>
        <p:nvSpPr>
          <p:cNvPr id="92"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solidFill>
                <a:srgbClr val="000000"/>
              </a:solidFill>
              <a:latin typeface="Arial"/>
            </a:endParaRPr>
          </a:p>
        </p:txBody>
      </p:sp>
      <p:sp>
        <p:nvSpPr>
          <p:cNvPr id="9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solidFill>
                <a:srgbClr val="000000"/>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507446"/>
            <a:ext cx="8229240" cy="677108"/>
          </a:xfrm>
          <a:prstGeom prst="rect">
            <a:avLst/>
          </a:prstGeom>
        </p:spPr>
        <p:txBody>
          <a:bodyPr lIns="0" tIns="0" rIns="0" bIns="0" anchor="ctr">
            <a:spAutoFit/>
          </a:bodyPr>
          <a:lstStyle/>
          <a:p>
            <a:endParaRPr lang="en-US" sz="44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507446"/>
            <a:ext cx="8229240" cy="677108"/>
          </a:xfrm>
          <a:prstGeom prst="rect">
            <a:avLst/>
          </a:prstGeom>
        </p:spPr>
        <p:txBody>
          <a:bodyPr lIns="0" tIns="0" rIns="0" bIns="0" anchor="ctr">
            <a:spAutoFit/>
          </a:bodyPr>
          <a:lstStyle/>
          <a:p>
            <a:endParaRPr lang="en-US" sz="4400" b="0" strike="noStrike" spc="-1">
              <a:solidFill>
                <a:srgbClr val="000000"/>
              </a:solidFill>
              <a:latin typeface="Arial"/>
            </a:endParaRPr>
          </a:p>
        </p:txBody>
      </p:sp>
      <p:sp>
        <p:nvSpPr>
          <p:cNvPr id="8"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US" sz="3200" b="0" strike="noStrike" spc="-1">
              <a:solidFill>
                <a:srgbClr val="000000"/>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457200" y="2677340"/>
            <a:ext cx="8229240" cy="492443"/>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507446"/>
            <a:ext cx="8229240" cy="677108"/>
          </a:xfrm>
          <a:prstGeom prst="rect">
            <a:avLst/>
          </a:prstGeom>
        </p:spPr>
        <p:txBody>
          <a:bodyPr lIns="0" tIns="0" rIns="0" bIns="0" anchor="ctr">
            <a:spAutoFit/>
          </a:bodyPr>
          <a:lstStyle/>
          <a:p>
            <a:endParaRPr lang="en-US" sz="4400" b="0" strike="noStrike" spc="-1">
              <a:solidFill>
                <a:srgbClr val="000000"/>
              </a:solidFill>
              <a:latin typeface="Arial"/>
            </a:endParaRPr>
          </a:p>
        </p:txBody>
      </p:sp>
      <p:sp>
        <p:nvSpPr>
          <p:cNvPr id="9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solidFill>
                <a:srgbClr val="000000"/>
              </a:solidFill>
              <a:latin typeface="Arial"/>
            </a:endParaRPr>
          </a:p>
        </p:txBody>
      </p:sp>
      <p:sp>
        <p:nvSpPr>
          <p:cNvPr id="9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solidFill>
                <a:srgbClr val="000000"/>
              </a:solidFill>
              <a:latin typeface="Arial"/>
            </a:endParaRPr>
          </a:p>
        </p:txBody>
      </p:sp>
      <p:sp>
        <p:nvSpPr>
          <p:cNvPr id="9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solidFill>
                <a:srgbClr val="000000"/>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507446"/>
            <a:ext cx="8229240" cy="677108"/>
          </a:xfrm>
          <a:prstGeom prst="rect">
            <a:avLst/>
          </a:prstGeom>
        </p:spPr>
        <p:txBody>
          <a:bodyPr lIns="0" tIns="0" rIns="0" bIns="0" anchor="ctr">
            <a:spAutoFit/>
          </a:bodyPr>
          <a:lstStyle/>
          <a:p>
            <a:endParaRPr lang="en-US" sz="4400" b="0" strike="noStrike" spc="-1">
              <a:solidFill>
                <a:srgbClr val="000000"/>
              </a:solidFill>
              <a:latin typeface="Arial"/>
            </a:endParaRPr>
          </a:p>
        </p:txBody>
      </p:sp>
      <p:sp>
        <p:nvSpPr>
          <p:cNvPr id="101"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solidFill>
                <a:srgbClr val="000000"/>
              </a:solidFill>
              <a:latin typeface="Arial"/>
            </a:endParaRPr>
          </a:p>
        </p:txBody>
      </p:sp>
      <p:sp>
        <p:nvSpPr>
          <p:cNvPr id="10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solidFill>
                <a:srgbClr val="000000"/>
              </a:solidFill>
              <a:latin typeface="Arial"/>
            </a:endParaRPr>
          </a:p>
        </p:txBody>
      </p:sp>
      <p:sp>
        <p:nvSpPr>
          <p:cNvPr id="103"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solidFill>
                <a:srgbClr val="000000"/>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507446"/>
            <a:ext cx="8229240" cy="677108"/>
          </a:xfrm>
          <a:prstGeom prst="rect">
            <a:avLst/>
          </a:prstGeom>
        </p:spPr>
        <p:txBody>
          <a:bodyPr lIns="0" tIns="0" rIns="0" bIns="0" anchor="ctr">
            <a:spAutoFit/>
          </a:bodyPr>
          <a:lstStyle/>
          <a:p>
            <a:endParaRPr lang="en-US" sz="4400" b="0" strike="noStrike" spc="-1">
              <a:solidFill>
                <a:srgbClr val="000000"/>
              </a:solidFill>
              <a:latin typeface="Arial"/>
            </a:endParaRPr>
          </a:p>
        </p:txBody>
      </p:sp>
      <p:sp>
        <p:nvSpPr>
          <p:cNvPr id="10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solidFill>
                <a:srgbClr val="000000"/>
              </a:solidFill>
              <a:latin typeface="Arial"/>
            </a:endParaRPr>
          </a:p>
        </p:txBody>
      </p:sp>
      <p:sp>
        <p:nvSpPr>
          <p:cNvPr id="10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solidFill>
                <a:srgbClr val="000000"/>
              </a:solidFill>
              <a:latin typeface="Arial"/>
            </a:endParaRPr>
          </a:p>
        </p:txBody>
      </p:sp>
      <p:sp>
        <p:nvSpPr>
          <p:cNvPr id="107"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solidFill>
                <a:srgbClr val="000000"/>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507446"/>
            <a:ext cx="8229240" cy="677108"/>
          </a:xfrm>
          <a:prstGeom prst="rect">
            <a:avLst/>
          </a:prstGeom>
        </p:spPr>
        <p:txBody>
          <a:bodyPr lIns="0" tIns="0" rIns="0" bIns="0" anchor="ctr">
            <a:spAutoFit/>
          </a:bodyPr>
          <a:lstStyle/>
          <a:p>
            <a:endParaRPr lang="en-US" sz="4400" b="0" strike="noStrike" spc="-1">
              <a:solidFill>
                <a:srgbClr val="000000"/>
              </a:solidFill>
              <a:latin typeface="Arial"/>
            </a:endParaRPr>
          </a:p>
        </p:txBody>
      </p:sp>
      <p:sp>
        <p:nvSpPr>
          <p:cNvPr id="109"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US" sz="3200" b="0" strike="noStrike" spc="-1">
              <a:solidFill>
                <a:srgbClr val="000000"/>
              </a:solidFill>
              <a:latin typeface="Arial"/>
            </a:endParaRPr>
          </a:p>
        </p:txBody>
      </p:sp>
      <p:sp>
        <p:nvSpPr>
          <p:cNvPr id="110"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solidFill>
                <a:srgbClr val="000000"/>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507446"/>
            <a:ext cx="8229240" cy="677108"/>
          </a:xfrm>
          <a:prstGeom prst="rect">
            <a:avLst/>
          </a:prstGeom>
        </p:spPr>
        <p:txBody>
          <a:bodyPr lIns="0" tIns="0" rIns="0" bIns="0" anchor="ctr">
            <a:spAutoFit/>
          </a:bodyPr>
          <a:lstStyle/>
          <a:p>
            <a:endParaRPr lang="en-US" sz="4400" b="0" strike="noStrike" spc="-1">
              <a:solidFill>
                <a:srgbClr val="000000"/>
              </a:solidFill>
              <a:latin typeface="Arial"/>
            </a:endParaRPr>
          </a:p>
        </p:txBody>
      </p:sp>
      <p:sp>
        <p:nvSpPr>
          <p:cNvPr id="11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solidFill>
                <a:srgbClr val="000000"/>
              </a:solidFill>
              <a:latin typeface="Arial"/>
            </a:endParaRPr>
          </a:p>
        </p:txBody>
      </p:sp>
      <p:sp>
        <p:nvSpPr>
          <p:cNvPr id="11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solidFill>
                <a:srgbClr val="000000"/>
              </a:solidFill>
              <a:latin typeface="Arial"/>
            </a:endParaRPr>
          </a:p>
        </p:txBody>
      </p:sp>
      <p:sp>
        <p:nvSpPr>
          <p:cNvPr id="11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solidFill>
                <a:srgbClr val="000000"/>
              </a:solidFill>
              <a:latin typeface="Arial"/>
            </a:endParaRPr>
          </a:p>
        </p:txBody>
      </p:sp>
      <p:sp>
        <p:nvSpPr>
          <p:cNvPr id="115"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solidFill>
                <a:srgbClr val="000000"/>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507446"/>
            <a:ext cx="8229240" cy="677108"/>
          </a:xfrm>
          <a:prstGeom prst="rect">
            <a:avLst/>
          </a:prstGeom>
        </p:spPr>
        <p:txBody>
          <a:bodyPr lIns="0" tIns="0" rIns="0" bIns="0" anchor="ctr">
            <a:spAutoFit/>
          </a:bodyPr>
          <a:lstStyle/>
          <a:p>
            <a:endParaRPr lang="en-US" sz="4400" b="0" strike="noStrike" spc="-1">
              <a:solidFill>
                <a:srgbClr val="000000"/>
              </a:solidFill>
              <a:latin typeface="Arial"/>
            </a:endParaRPr>
          </a:p>
        </p:txBody>
      </p:sp>
      <p:sp>
        <p:nvSpPr>
          <p:cNvPr id="117"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3200" b="0" strike="noStrike" spc="-1">
              <a:solidFill>
                <a:srgbClr val="000000"/>
              </a:solidFill>
              <a:latin typeface="Arial"/>
            </a:endParaRPr>
          </a:p>
        </p:txBody>
      </p:sp>
      <p:sp>
        <p:nvSpPr>
          <p:cNvPr id="118"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3200" b="0" strike="noStrike" spc="-1">
              <a:solidFill>
                <a:srgbClr val="000000"/>
              </a:solidFill>
              <a:latin typeface="Arial"/>
            </a:endParaRPr>
          </a:p>
        </p:txBody>
      </p:sp>
      <p:sp>
        <p:nvSpPr>
          <p:cNvPr id="119"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3200" b="0" strike="noStrike" spc="-1">
              <a:solidFill>
                <a:srgbClr val="000000"/>
              </a:solidFill>
              <a:latin typeface="Arial"/>
            </a:endParaRPr>
          </a:p>
        </p:txBody>
      </p:sp>
      <p:sp>
        <p:nvSpPr>
          <p:cNvPr id="120"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US" sz="3200" b="0" strike="noStrike" spc="-1">
              <a:solidFill>
                <a:srgbClr val="000000"/>
              </a:solidFill>
              <a:latin typeface="Arial"/>
            </a:endParaRPr>
          </a:p>
        </p:txBody>
      </p:sp>
      <p:sp>
        <p:nvSpPr>
          <p:cNvPr id="121"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3200" b="0" strike="noStrike" spc="-1">
              <a:solidFill>
                <a:srgbClr val="000000"/>
              </a:solidFill>
              <a:latin typeface="Arial"/>
            </a:endParaRPr>
          </a:p>
        </p:txBody>
      </p:sp>
      <p:sp>
        <p:nvSpPr>
          <p:cNvPr id="122"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US" sz="32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507446"/>
            <a:ext cx="8229240" cy="677108"/>
          </a:xfrm>
          <a:prstGeom prst="rect">
            <a:avLst/>
          </a:prstGeom>
        </p:spPr>
        <p:txBody>
          <a:bodyPr lIns="0" tIns="0" rIns="0" bIns="0" anchor="ctr">
            <a:spAutoFit/>
          </a:bodyPr>
          <a:lstStyle/>
          <a:p>
            <a:endParaRPr lang="en-US" sz="4400" b="0" strike="noStrike" spc="-1">
              <a:solidFill>
                <a:srgbClr val="000000"/>
              </a:solidFill>
              <a:latin typeface="Arial"/>
            </a:endParaRPr>
          </a:p>
        </p:txBody>
      </p:sp>
      <p:sp>
        <p:nvSpPr>
          <p:cNvPr id="1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solidFill>
                <a:srgbClr val="000000"/>
              </a:solidFill>
              <a:latin typeface="Arial"/>
            </a:endParaRPr>
          </a:p>
        </p:txBody>
      </p:sp>
      <p:sp>
        <p:nvSpPr>
          <p:cNvPr id="1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507446"/>
            <a:ext cx="8229240" cy="677108"/>
          </a:xfrm>
          <a:prstGeom prst="rect">
            <a:avLst/>
          </a:prstGeom>
        </p:spPr>
        <p:txBody>
          <a:bodyPr lIns="0" tIns="0" rIns="0" bIns="0" anchor="ctr">
            <a:spAutoFit/>
          </a:bodyPr>
          <a:lstStyle/>
          <a:p>
            <a:endParaRPr lang="en-US" sz="44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677340"/>
            <a:ext cx="8229240" cy="492443"/>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507446"/>
            <a:ext cx="8229240" cy="677108"/>
          </a:xfrm>
          <a:prstGeom prst="rect">
            <a:avLst/>
          </a:prstGeom>
        </p:spPr>
        <p:txBody>
          <a:bodyPr lIns="0" tIns="0" rIns="0" bIns="0" anchor="ctr">
            <a:spAutoFit/>
          </a:bodyPr>
          <a:lstStyle/>
          <a:p>
            <a:endParaRPr lang="en-US" sz="4400" b="0" strike="noStrike" spc="-1">
              <a:solidFill>
                <a:srgbClr val="000000"/>
              </a:solidFill>
              <a:latin typeface="Arial"/>
            </a:endParaRPr>
          </a:p>
        </p:txBody>
      </p:sp>
      <p:sp>
        <p:nvSpPr>
          <p:cNvPr id="1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solidFill>
                <a:srgbClr val="000000"/>
              </a:solidFill>
              <a:latin typeface="Arial"/>
            </a:endParaRPr>
          </a:p>
        </p:txBody>
      </p:sp>
      <p:sp>
        <p:nvSpPr>
          <p:cNvPr id="1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solidFill>
                <a:srgbClr val="000000"/>
              </a:solidFill>
              <a:latin typeface="Arial"/>
            </a:endParaRPr>
          </a:p>
        </p:txBody>
      </p:sp>
      <p:sp>
        <p:nvSpPr>
          <p:cNvPr id="1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507446"/>
            <a:ext cx="8229240" cy="677108"/>
          </a:xfrm>
          <a:prstGeom prst="rect">
            <a:avLst/>
          </a:prstGeom>
        </p:spPr>
        <p:txBody>
          <a:bodyPr lIns="0" tIns="0" rIns="0" bIns="0" anchor="ctr">
            <a:spAutoFit/>
          </a:bodyPr>
          <a:lstStyle/>
          <a:p>
            <a:endParaRPr lang="en-US" sz="4400" b="0" strike="noStrike" spc="-1">
              <a:solidFill>
                <a:srgbClr val="000000"/>
              </a:solidFill>
              <a:latin typeface="Arial"/>
            </a:endParaRPr>
          </a:p>
        </p:txBody>
      </p:sp>
      <p:sp>
        <p:nvSpPr>
          <p:cNvPr id="1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solidFill>
                <a:srgbClr val="000000"/>
              </a:solidFill>
              <a:latin typeface="Arial"/>
            </a:endParaRPr>
          </a:p>
        </p:txBody>
      </p:sp>
      <p:sp>
        <p:nvSpPr>
          <p:cNvPr id="2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solidFill>
                <a:srgbClr val="000000"/>
              </a:solidFill>
              <a:latin typeface="Arial"/>
            </a:endParaRPr>
          </a:p>
        </p:txBody>
      </p:sp>
      <p:sp>
        <p:nvSpPr>
          <p:cNvPr id="21"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507446"/>
            <a:ext cx="8229240" cy="677108"/>
          </a:xfrm>
          <a:prstGeom prst="rect">
            <a:avLst/>
          </a:prstGeom>
        </p:spPr>
        <p:txBody>
          <a:bodyPr lIns="0" tIns="0" rIns="0" bIns="0" anchor="ctr">
            <a:spAutoFit/>
          </a:bodyPr>
          <a:lstStyle/>
          <a:p>
            <a:endParaRPr lang="en-US" sz="4400" b="0" strike="noStrike" spc="-1">
              <a:solidFill>
                <a:srgbClr val="000000"/>
              </a:solidFill>
              <a:latin typeface="Arial"/>
            </a:endParaRPr>
          </a:p>
        </p:txBody>
      </p:sp>
      <p:sp>
        <p:nvSpPr>
          <p:cNvPr id="2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solidFill>
                <a:srgbClr val="000000"/>
              </a:solidFill>
              <a:latin typeface="Arial"/>
            </a:endParaRPr>
          </a:p>
        </p:txBody>
      </p:sp>
      <p:sp>
        <p:nvSpPr>
          <p:cNvPr id="2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solidFill>
                <a:srgbClr val="000000"/>
              </a:solidFill>
              <a:latin typeface="Arial"/>
            </a:endParaRPr>
          </a:p>
        </p:txBody>
      </p:sp>
      <p:sp>
        <p:nvSpPr>
          <p:cNvPr id="25"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anchor="ctr">
            <a:noAutofit/>
          </a:bodyPr>
          <a:lstStyle/>
          <a:p>
            <a:pPr algn="ctr">
              <a:lnSpc>
                <a:spcPct val="100000"/>
              </a:lnSpc>
            </a:pPr>
            <a:r>
              <a:rPr lang="en-US" sz="4400" b="0" strike="noStrike" spc="-1">
                <a:solidFill>
                  <a:srgbClr val="000000"/>
                </a:solidFill>
                <a:latin typeface="Arial"/>
              </a:rPr>
              <a:t>Click to edit Master title style</a:t>
            </a:r>
          </a:p>
        </p:txBody>
      </p:sp>
      <p:sp>
        <p:nvSpPr>
          <p:cNvPr id="6" name="PlaceHolder 2"/>
          <p:cNvSpPr>
            <a:spLocks noGrp="1"/>
          </p:cNvSpPr>
          <p:nvPr>
            <p:ph type="body"/>
          </p:nvPr>
        </p:nvSpPr>
        <p:spPr>
          <a:xfrm>
            <a:off x="457200" y="1600200"/>
            <a:ext cx="8229240" cy="4525560"/>
          </a:xfrm>
          <a:prstGeom prst="rect">
            <a:avLst/>
          </a:prstGeom>
        </p:spPr>
        <p:txBody>
          <a:bodyPr>
            <a:noAutofit/>
          </a:bodyPr>
          <a:lstStyle/>
          <a:p>
            <a:pPr marL="343080" indent="-342720">
              <a:lnSpc>
                <a:spcPct val="100000"/>
              </a:lnSpc>
              <a:spcBef>
                <a:spcPts val="641"/>
              </a:spcBef>
              <a:buClr>
                <a:srgbClr val="000000"/>
              </a:buClr>
              <a:buFont typeface="Symbol" charset="2"/>
              <a:buChar char=""/>
            </a:pPr>
            <a:r>
              <a:rPr lang="en-US" sz="3200" b="0" strike="noStrike" spc="-1">
                <a:solidFill>
                  <a:srgbClr val="000000"/>
                </a:solidFill>
                <a:latin typeface="Arial"/>
              </a:rPr>
              <a:t>Click to edit Master text styles</a:t>
            </a:r>
          </a:p>
          <a:p>
            <a:pPr marL="743040" lvl="1" indent="-285480">
              <a:lnSpc>
                <a:spcPct val="100000"/>
              </a:lnSpc>
              <a:spcBef>
                <a:spcPts val="561"/>
              </a:spcBef>
              <a:buClr>
                <a:srgbClr val="000000"/>
              </a:buClr>
              <a:buFont typeface="Symbol" charset="2"/>
              <a:buChar char=""/>
            </a:pPr>
            <a:r>
              <a:rPr lang="en-US" sz="2800" b="0" strike="noStrike" spc="-1">
                <a:solidFill>
                  <a:srgbClr val="000000"/>
                </a:solidFill>
                <a:latin typeface="Arial"/>
              </a:rPr>
              <a:t>Second level</a:t>
            </a:r>
          </a:p>
          <a:p>
            <a:pPr marL="1143000" lvl="2" indent="-228240">
              <a:lnSpc>
                <a:spcPct val="100000"/>
              </a:lnSpc>
              <a:spcBef>
                <a:spcPts val="479"/>
              </a:spcBef>
              <a:buClr>
                <a:srgbClr val="000000"/>
              </a:buClr>
              <a:buFont typeface="Symbol" charset="2"/>
              <a:buChar char=""/>
            </a:pPr>
            <a:r>
              <a:rPr lang="en-US" sz="2400" b="0" strike="noStrike" spc="-1">
                <a:solidFill>
                  <a:srgbClr val="000000"/>
                </a:solidFill>
                <a:latin typeface="Arial"/>
              </a:rPr>
              <a:t>Third level</a:t>
            </a:r>
          </a:p>
          <a:p>
            <a:pPr marL="1600200" lvl="3" indent="-228240">
              <a:lnSpc>
                <a:spcPct val="100000"/>
              </a:lnSpc>
              <a:spcBef>
                <a:spcPts val="400"/>
              </a:spcBef>
              <a:buClr>
                <a:srgbClr val="000000"/>
              </a:buClr>
              <a:buFont typeface="Symbol" charset="2"/>
              <a:buChar char=""/>
            </a:pPr>
            <a:r>
              <a:rPr lang="en-US" sz="2000" b="0" strike="noStrike" spc="-1">
                <a:solidFill>
                  <a:srgbClr val="000000"/>
                </a:solidFill>
                <a:latin typeface="Arial"/>
              </a:rPr>
              <a:t>Fourth level</a:t>
            </a:r>
          </a:p>
          <a:p>
            <a:pPr marL="2057400" lvl="4" indent="-228240">
              <a:lnSpc>
                <a:spcPct val="100000"/>
              </a:lnSpc>
              <a:spcBef>
                <a:spcPts val="400"/>
              </a:spcBef>
              <a:buClr>
                <a:srgbClr val="000000"/>
              </a:buClr>
              <a:buFont typeface="StarSymbol"/>
              <a:buChar char="»"/>
            </a:pPr>
            <a:r>
              <a:rPr lang="en-US" sz="2000" b="0" strike="noStrike" spc="-1">
                <a:solidFill>
                  <a:srgbClr val="000000"/>
                </a:solidFill>
                <a:latin typeface="Arial"/>
              </a:rPr>
              <a:t>Fifth level</a:t>
            </a:r>
          </a:p>
        </p:txBody>
      </p:sp>
      <p:sp>
        <p:nvSpPr>
          <p:cNvPr id="2" name="PlaceHolder 3"/>
          <p:cNvSpPr>
            <a:spLocks noGrp="1"/>
          </p:cNvSpPr>
          <p:nvPr>
            <p:ph type="dt"/>
          </p:nvPr>
        </p:nvSpPr>
        <p:spPr>
          <a:xfrm>
            <a:off x="457200" y="6245280"/>
            <a:ext cx="2133360" cy="475920"/>
          </a:xfrm>
          <a:prstGeom prst="rect">
            <a:avLst/>
          </a:prstGeom>
        </p:spPr>
        <p:txBody>
          <a:bodyPr>
            <a:noAutofit/>
          </a:bodyPr>
          <a:lstStyle/>
          <a:p>
            <a:endParaRPr lang="en-US" sz="2400" b="0" strike="noStrike" spc="-1" dirty="0">
              <a:latin typeface="Times New Roman"/>
            </a:endParaRPr>
          </a:p>
        </p:txBody>
      </p:sp>
      <p:sp>
        <p:nvSpPr>
          <p:cNvPr id="3" name="PlaceHolder 4"/>
          <p:cNvSpPr>
            <a:spLocks noGrp="1"/>
          </p:cNvSpPr>
          <p:nvPr>
            <p:ph type="ftr"/>
          </p:nvPr>
        </p:nvSpPr>
        <p:spPr>
          <a:xfrm>
            <a:off x="3124080" y="6245280"/>
            <a:ext cx="2895120" cy="475920"/>
          </a:xfrm>
          <a:prstGeom prst="rect">
            <a:avLst/>
          </a:prstGeom>
        </p:spPr>
        <p:txBody>
          <a:bodyPr>
            <a:noAutofit/>
          </a:bodyPr>
          <a:lstStyle/>
          <a:p>
            <a:endParaRPr lang="en-US" sz="2400" b="0" strike="noStrike" spc="-1" dirty="0">
              <a:latin typeface="Times New Roman"/>
            </a:endParaRPr>
          </a:p>
        </p:txBody>
      </p:sp>
      <p:sp>
        <p:nvSpPr>
          <p:cNvPr id="4" name="PlaceHolder 5"/>
          <p:cNvSpPr>
            <a:spLocks noGrp="1"/>
          </p:cNvSpPr>
          <p:nvPr>
            <p:ph type="sldNum"/>
          </p:nvPr>
        </p:nvSpPr>
        <p:spPr>
          <a:xfrm>
            <a:off x="6553080" y="6245280"/>
            <a:ext cx="2133360" cy="475920"/>
          </a:xfrm>
          <a:prstGeom prst="rect">
            <a:avLst/>
          </a:prstGeom>
        </p:spPr>
        <p:txBody>
          <a:bodyPr>
            <a:noAutofit/>
          </a:bodyPr>
          <a:lstStyle/>
          <a:p>
            <a:pPr algn="r">
              <a:lnSpc>
                <a:spcPct val="100000"/>
              </a:lnSpc>
            </a:pPr>
            <a:fld id="{B72F998F-5922-42CD-B275-6C6F685E1926}" type="slidenum">
              <a:rPr lang="en-US" sz="1400" b="0" strike="noStrike" spc="-1">
                <a:solidFill>
                  <a:srgbClr val="000000"/>
                </a:solidFill>
                <a:latin typeface="Arial"/>
              </a:rPr>
              <a:t>‹#›</a:t>
            </a:fld>
            <a:endParaRPr lang="en-US" sz="1400" b="0" strike="noStrike" spc="-1" dirty="0">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dt"/>
          </p:nvPr>
        </p:nvSpPr>
        <p:spPr>
          <a:xfrm>
            <a:off x="457200" y="6245280"/>
            <a:ext cx="2133360" cy="475920"/>
          </a:xfrm>
          <a:prstGeom prst="rect">
            <a:avLst/>
          </a:prstGeom>
        </p:spPr>
        <p:txBody>
          <a:bodyPr>
            <a:noAutofit/>
          </a:bodyPr>
          <a:lstStyle/>
          <a:p>
            <a:endParaRPr lang="en-US" sz="2400" b="0" strike="noStrike" spc="-1" dirty="0">
              <a:latin typeface="Times New Roman"/>
            </a:endParaRPr>
          </a:p>
        </p:txBody>
      </p:sp>
      <p:sp>
        <p:nvSpPr>
          <p:cNvPr id="42" name="PlaceHolder 2"/>
          <p:cNvSpPr>
            <a:spLocks noGrp="1"/>
          </p:cNvSpPr>
          <p:nvPr>
            <p:ph type="ftr"/>
          </p:nvPr>
        </p:nvSpPr>
        <p:spPr>
          <a:xfrm>
            <a:off x="3124080" y="6245280"/>
            <a:ext cx="2895120" cy="475920"/>
          </a:xfrm>
          <a:prstGeom prst="rect">
            <a:avLst/>
          </a:prstGeom>
        </p:spPr>
        <p:txBody>
          <a:bodyPr>
            <a:noAutofit/>
          </a:bodyPr>
          <a:lstStyle/>
          <a:p>
            <a:endParaRPr lang="en-US" sz="2400" b="0" strike="noStrike" spc="-1" dirty="0">
              <a:latin typeface="Times New Roman"/>
            </a:endParaRPr>
          </a:p>
        </p:txBody>
      </p:sp>
      <p:sp>
        <p:nvSpPr>
          <p:cNvPr id="43" name="PlaceHolder 3"/>
          <p:cNvSpPr>
            <a:spLocks noGrp="1"/>
          </p:cNvSpPr>
          <p:nvPr>
            <p:ph type="sldNum"/>
          </p:nvPr>
        </p:nvSpPr>
        <p:spPr>
          <a:xfrm>
            <a:off x="6553080" y="6245280"/>
            <a:ext cx="2133360" cy="475920"/>
          </a:xfrm>
          <a:prstGeom prst="rect">
            <a:avLst/>
          </a:prstGeom>
        </p:spPr>
        <p:txBody>
          <a:bodyPr>
            <a:noAutofit/>
          </a:bodyPr>
          <a:lstStyle/>
          <a:p>
            <a:pPr algn="r">
              <a:lnSpc>
                <a:spcPct val="100000"/>
              </a:lnSpc>
            </a:pPr>
            <a:fld id="{5EF76C4C-AB85-4768-BCFA-A90A0B5648BE}" type="slidenum">
              <a:rPr lang="en-US" sz="1400" b="0" strike="noStrike" spc="-1">
                <a:solidFill>
                  <a:srgbClr val="000000"/>
                </a:solidFill>
                <a:latin typeface="Arial"/>
              </a:rPr>
              <a:t>‹#›</a:t>
            </a:fld>
            <a:endParaRPr lang="en-US" sz="1400" b="0" strike="noStrike" spc="-1" dirty="0">
              <a:latin typeface="Times New Roman"/>
            </a:endParaRPr>
          </a:p>
        </p:txBody>
      </p:sp>
      <p:sp>
        <p:nvSpPr>
          <p:cNvPr id="44" name="PlaceHolder 4"/>
          <p:cNvSpPr>
            <a:spLocks noGrp="1"/>
          </p:cNvSpPr>
          <p:nvPr>
            <p:ph type="title"/>
          </p:nvPr>
        </p:nvSpPr>
        <p:spPr>
          <a:xfrm>
            <a:off x="457200" y="273600"/>
            <a:ext cx="8229240" cy="1144800"/>
          </a:xfrm>
          <a:prstGeom prst="rect">
            <a:avLst/>
          </a:prstGeom>
        </p:spPr>
        <p:txBody>
          <a:bodyPr lIns="0" tIns="0" rIns="0" bIns="0" anchor="ctr">
            <a:noAutofit/>
          </a:bodyPr>
          <a:lstStyle/>
          <a:p>
            <a:r>
              <a:rPr lang="en-US" sz="4400" b="0" strike="noStrike" spc="-1">
                <a:solidFill>
                  <a:srgbClr val="000000"/>
                </a:solidFill>
                <a:latin typeface="Arial"/>
              </a:rPr>
              <a:t>Click to edit the title text format</a:t>
            </a:r>
          </a:p>
        </p:txBody>
      </p:sp>
      <p:sp>
        <p:nvSpPr>
          <p:cNvPr id="45" name="PlaceHolder 5"/>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2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20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20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74680"/>
            <a:ext cx="8229240" cy="1142640"/>
          </a:xfrm>
          <a:prstGeom prst="rect">
            <a:avLst/>
          </a:prstGeom>
        </p:spPr>
        <p:txBody>
          <a:bodyPr anchor="ctr">
            <a:noAutofit/>
          </a:bodyPr>
          <a:lstStyle/>
          <a:p>
            <a:pPr algn="ctr">
              <a:lnSpc>
                <a:spcPct val="100000"/>
              </a:lnSpc>
            </a:pPr>
            <a:r>
              <a:rPr lang="en-US" sz="4400" b="0" strike="noStrike" spc="-1">
                <a:solidFill>
                  <a:srgbClr val="000000"/>
                </a:solidFill>
                <a:latin typeface="Arial"/>
              </a:rPr>
              <a:t>Click to edit Master title style</a:t>
            </a:r>
          </a:p>
        </p:txBody>
      </p:sp>
      <p:sp>
        <p:nvSpPr>
          <p:cNvPr id="83" name="PlaceHolder 2"/>
          <p:cNvSpPr>
            <a:spLocks noGrp="1"/>
          </p:cNvSpPr>
          <p:nvPr>
            <p:ph type="dt"/>
          </p:nvPr>
        </p:nvSpPr>
        <p:spPr>
          <a:xfrm>
            <a:off x="457200" y="6245280"/>
            <a:ext cx="2133360" cy="475920"/>
          </a:xfrm>
          <a:prstGeom prst="rect">
            <a:avLst/>
          </a:prstGeom>
        </p:spPr>
        <p:txBody>
          <a:bodyPr>
            <a:noAutofit/>
          </a:bodyPr>
          <a:lstStyle/>
          <a:p>
            <a:endParaRPr lang="en-US" sz="2400" b="0" strike="noStrike" spc="-1" dirty="0">
              <a:latin typeface="Times New Roman"/>
            </a:endParaRPr>
          </a:p>
        </p:txBody>
      </p:sp>
      <p:sp>
        <p:nvSpPr>
          <p:cNvPr id="84" name="PlaceHolder 3"/>
          <p:cNvSpPr>
            <a:spLocks noGrp="1"/>
          </p:cNvSpPr>
          <p:nvPr>
            <p:ph type="ftr"/>
          </p:nvPr>
        </p:nvSpPr>
        <p:spPr>
          <a:xfrm>
            <a:off x="3124080" y="6245280"/>
            <a:ext cx="2895120" cy="475920"/>
          </a:xfrm>
          <a:prstGeom prst="rect">
            <a:avLst/>
          </a:prstGeom>
        </p:spPr>
        <p:txBody>
          <a:bodyPr>
            <a:noAutofit/>
          </a:bodyPr>
          <a:lstStyle/>
          <a:p>
            <a:endParaRPr lang="en-US" sz="2400" b="0" strike="noStrike" spc="-1" dirty="0">
              <a:latin typeface="Times New Roman"/>
            </a:endParaRPr>
          </a:p>
        </p:txBody>
      </p:sp>
      <p:sp>
        <p:nvSpPr>
          <p:cNvPr id="85" name="PlaceHolder 4"/>
          <p:cNvSpPr>
            <a:spLocks noGrp="1"/>
          </p:cNvSpPr>
          <p:nvPr>
            <p:ph type="sldNum"/>
          </p:nvPr>
        </p:nvSpPr>
        <p:spPr>
          <a:xfrm>
            <a:off x="6553080" y="6245280"/>
            <a:ext cx="2133360" cy="475920"/>
          </a:xfrm>
          <a:prstGeom prst="rect">
            <a:avLst/>
          </a:prstGeom>
        </p:spPr>
        <p:txBody>
          <a:bodyPr>
            <a:noAutofit/>
          </a:bodyPr>
          <a:lstStyle/>
          <a:p>
            <a:pPr algn="r">
              <a:lnSpc>
                <a:spcPct val="100000"/>
              </a:lnSpc>
            </a:pPr>
            <a:fld id="{23D3B6D1-6860-46DC-A026-4792EAB82FF7}" type="slidenum">
              <a:rPr lang="en-US" sz="1400" b="0" strike="noStrike" spc="-1">
                <a:solidFill>
                  <a:srgbClr val="000000"/>
                </a:solidFill>
                <a:latin typeface="Arial"/>
              </a:rPr>
              <a:t>‹#›</a:t>
            </a:fld>
            <a:endParaRPr lang="en-US" sz="1400" b="0" strike="noStrike" spc="-1" dirty="0">
              <a:latin typeface="Times New Roman"/>
            </a:endParaRPr>
          </a:p>
        </p:txBody>
      </p:sp>
      <p:sp>
        <p:nvSpPr>
          <p:cNvPr id="86" name="PlaceHolder 5"/>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2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20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20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hyperlink" Target="about:blank" TargetMode="External"/><Relationship Id="rId1" Type="http://schemas.openxmlformats.org/officeDocument/2006/relationships/slideLayout" Target="../slideLayouts/slideLayout1.xml"/><Relationship Id="rId4" Type="http://schemas.openxmlformats.org/officeDocument/2006/relationships/hyperlink" Target="about:blank"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50.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gif"/><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5.png"/><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9.xml"/></Relationships>
</file>

<file path=ppt/slides/_rels/slide6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about:blank" TargetMode="External"/><Relationship Id="rId1" Type="http://schemas.openxmlformats.org/officeDocument/2006/relationships/slideLayout" Target="../slideLayouts/slideLayout29.xml"/><Relationship Id="rId4" Type="http://schemas.openxmlformats.org/officeDocument/2006/relationships/image" Target="../media/image4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extShape 1"/>
          <p:cNvSpPr txBox="1"/>
          <p:nvPr/>
        </p:nvSpPr>
        <p:spPr>
          <a:xfrm>
            <a:off x="270000" y="971640"/>
            <a:ext cx="8229240" cy="1142640"/>
          </a:xfrm>
          <a:prstGeom prst="rect">
            <a:avLst/>
          </a:prstGeom>
          <a:noFill/>
          <a:ln w="9360">
            <a:noFill/>
          </a:ln>
        </p:spPr>
        <p:txBody>
          <a:bodyPr anchor="ctr">
            <a:noAutofit/>
          </a:bodyPr>
          <a:lstStyle/>
          <a:p>
            <a:pPr algn="ctr">
              <a:lnSpc>
                <a:spcPct val="100000"/>
              </a:lnSpc>
            </a:pPr>
            <a:r>
              <a:rPr lang="en-US" sz="4000" b="1" strike="noStrike" spc="-1" dirty="0">
                <a:solidFill>
                  <a:srgbClr val="000000"/>
                </a:solidFill>
                <a:latin typeface="Arial"/>
              </a:rPr>
              <a:t>MORF  BYC  CCYC</a:t>
            </a:r>
            <a:r>
              <a:rPr dirty="0"/>
              <a:t/>
            </a:r>
            <a:br>
              <a:rPr dirty="0"/>
            </a:br>
            <a:r>
              <a:rPr lang="en-US" sz="4000" b="1" strike="noStrike" spc="-1" dirty="0">
                <a:solidFill>
                  <a:srgbClr val="000000"/>
                </a:solidFill>
                <a:latin typeface="Arial"/>
              </a:rPr>
              <a:t>LEARN TO RACE</a:t>
            </a:r>
            <a:r>
              <a:rPr dirty="0"/>
              <a:t/>
            </a:r>
            <a:br>
              <a:rPr dirty="0"/>
            </a:br>
            <a:r>
              <a:rPr dirty="0"/>
              <a:t/>
            </a:r>
            <a:br>
              <a:rPr dirty="0"/>
            </a:br>
            <a:r>
              <a:rPr lang="en-US" sz="2000" b="1" strike="noStrike" spc="-1" dirty="0">
                <a:solidFill>
                  <a:srgbClr val="000000"/>
                </a:solidFill>
                <a:latin typeface="Arial"/>
              </a:rPr>
              <a:t>Revision 1, Jan 2020</a:t>
            </a:r>
            <a:endParaRPr lang="en-US" sz="2000" b="0" strike="noStrike" spc="-1" dirty="0">
              <a:solidFill>
                <a:srgbClr val="000000"/>
              </a:solidFill>
              <a:latin typeface="Arial"/>
            </a:endParaRPr>
          </a:p>
        </p:txBody>
      </p:sp>
      <p:pic>
        <p:nvPicPr>
          <p:cNvPr id="130" name="Picture 4"/>
          <p:cNvPicPr/>
          <p:nvPr/>
        </p:nvPicPr>
        <p:blipFill>
          <a:blip r:embed="rId3"/>
          <a:stretch/>
        </p:blipFill>
        <p:spPr>
          <a:xfrm>
            <a:off x="1768320" y="2584440"/>
            <a:ext cx="5303520" cy="365724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Picture 147"/>
          <p:cNvPicPr/>
          <p:nvPr/>
        </p:nvPicPr>
        <p:blipFill>
          <a:blip r:embed="rId2"/>
          <a:stretch/>
        </p:blipFill>
        <p:spPr>
          <a:xfrm>
            <a:off x="2823120" y="311400"/>
            <a:ext cx="4846320" cy="62722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Shape 1"/>
          <p:cNvSpPr txBox="1"/>
          <p:nvPr/>
        </p:nvSpPr>
        <p:spPr>
          <a:xfrm>
            <a:off x="457200" y="274680"/>
            <a:ext cx="8229240" cy="1142640"/>
          </a:xfrm>
          <a:prstGeom prst="rect">
            <a:avLst/>
          </a:prstGeom>
          <a:noFill/>
          <a:ln w="9360">
            <a:noFill/>
          </a:ln>
        </p:spPr>
        <p:txBody>
          <a:bodyPr anchor="ctr">
            <a:noAutofit/>
          </a:bodyPr>
          <a:lstStyle/>
          <a:p>
            <a:pPr algn="ctr">
              <a:lnSpc>
                <a:spcPct val="100000"/>
              </a:lnSpc>
            </a:pPr>
            <a:r>
              <a:rPr lang="en-US" sz="4400" b="1" strike="noStrike" spc="-1" dirty="0" smtClean="0">
                <a:solidFill>
                  <a:srgbClr val="000000"/>
                </a:solidFill>
                <a:latin typeface="Arial"/>
              </a:rPr>
              <a:t>Review</a:t>
            </a:r>
            <a:endParaRPr lang="en-US" sz="4400" b="0" strike="noStrike" spc="-1" dirty="0">
              <a:solidFill>
                <a:srgbClr val="000000"/>
              </a:solidFill>
              <a:latin typeface="Arial"/>
            </a:endParaRPr>
          </a:p>
        </p:txBody>
      </p:sp>
      <p:sp>
        <p:nvSpPr>
          <p:cNvPr id="150" name="TextShape 2"/>
          <p:cNvSpPr txBox="1"/>
          <p:nvPr/>
        </p:nvSpPr>
        <p:spPr>
          <a:xfrm>
            <a:off x="457200" y="1355040"/>
            <a:ext cx="8454240" cy="4569840"/>
          </a:xfrm>
          <a:prstGeom prst="rect">
            <a:avLst/>
          </a:prstGeom>
          <a:noFill/>
          <a:ln w="9360">
            <a:noFill/>
          </a:ln>
        </p:spPr>
        <p:txBody>
          <a:bodyPr>
            <a:noAutofit/>
          </a:bodyPr>
          <a:lstStyle/>
          <a:p>
            <a:pPr marL="686160" indent="-685800">
              <a:lnSpc>
                <a:spcPct val="100000"/>
              </a:lnSpc>
              <a:spcBef>
                <a:spcPts val="961"/>
              </a:spcBef>
              <a:buFont typeface="Arial" panose="020B0604020202020204" pitchFamily="34" charset="0"/>
              <a:buChar char="•"/>
            </a:pPr>
            <a:r>
              <a:rPr lang="en-US" sz="4800" b="0" strike="noStrike" spc="-1" dirty="0" smtClean="0">
                <a:solidFill>
                  <a:srgbClr val="000000"/>
                </a:solidFill>
                <a:latin typeface="Arial"/>
              </a:rPr>
              <a:t>Local Organizing Authorities</a:t>
            </a:r>
          </a:p>
          <a:p>
            <a:pPr marL="686160" indent="-685800">
              <a:lnSpc>
                <a:spcPct val="100000"/>
              </a:lnSpc>
              <a:spcBef>
                <a:spcPts val="961"/>
              </a:spcBef>
              <a:buFont typeface="Arial" panose="020B0604020202020204" pitchFamily="34" charset="0"/>
              <a:buChar char="•"/>
            </a:pPr>
            <a:r>
              <a:rPr lang="en-US" sz="4800" spc="-1" dirty="0" smtClean="0">
                <a:solidFill>
                  <a:srgbClr val="000000"/>
                </a:solidFill>
                <a:latin typeface="Arial"/>
              </a:rPr>
              <a:t>2020 Schedule</a:t>
            </a:r>
          </a:p>
          <a:p>
            <a:pPr marL="686160" indent="-685800">
              <a:lnSpc>
                <a:spcPct val="100000"/>
              </a:lnSpc>
              <a:spcBef>
                <a:spcPts val="961"/>
              </a:spcBef>
              <a:buFont typeface="Arial" panose="020B0604020202020204" pitchFamily="34" charset="0"/>
              <a:buChar char="•"/>
            </a:pPr>
            <a:r>
              <a:rPr lang="en-US" sz="4800" b="0" strike="noStrike" spc="-1" dirty="0" smtClean="0">
                <a:solidFill>
                  <a:srgbClr val="000000"/>
                </a:solidFill>
                <a:latin typeface="Arial"/>
              </a:rPr>
              <a:t>PHRF Handicap</a:t>
            </a:r>
          </a:p>
          <a:p>
            <a:pPr marL="360">
              <a:lnSpc>
                <a:spcPct val="100000"/>
              </a:lnSpc>
              <a:spcBef>
                <a:spcPts val="961"/>
              </a:spcBef>
            </a:pPr>
            <a:r>
              <a:rPr lang="en-US" sz="4800" spc="-1" dirty="0" smtClean="0">
                <a:solidFill>
                  <a:srgbClr val="000000"/>
                </a:solidFill>
                <a:latin typeface="Arial"/>
              </a:rPr>
              <a:t>Questions???</a:t>
            </a:r>
            <a:endParaRPr lang="en-US" sz="4800" spc="-1" dirty="0">
              <a:solidFill>
                <a:srgbClr val="000000"/>
              </a:solidFill>
              <a:latin typeface="Arial"/>
            </a:endParaRPr>
          </a:p>
          <a:p>
            <a:pPr marL="686160" indent="-685800">
              <a:lnSpc>
                <a:spcPct val="100000"/>
              </a:lnSpc>
              <a:spcBef>
                <a:spcPts val="961"/>
              </a:spcBef>
              <a:buFont typeface="Arial" panose="020B0604020202020204" pitchFamily="34" charset="0"/>
              <a:buChar char="•"/>
            </a:pPr>
            <a:endParaRPr lang="en-US" sz="4800" b="0" strike="noStrike" spc="-1" dirty="0" smtClean="0">
              <a:solidFill>
                <a:srgbClr val="000000"/>
              </a:solidFill>
              <a:latin typeface="Arial"/>
            </a:endParaRPr>
          </a:p>
          <a:p>
            <a:pPr marL="343080" indent="-342720" algn="ctr">
              <a:lnSpc>
                <a:spcPct val="100000"/>
              </a:lnSpc>
              <a:spcBef>
                <a:spcPts val="961"/>
              </a:spcBef>
            </a:pPr>
            <a:endParaRPr lang="en-US" sz="4800" spc="-1" dirty="0">
              <a:solidFill>
                <a:srgbClr val="000000"/>
              </a:solidFill>
              <a:latin typeface="Arial"/>
            </a:endParaRPr>
          </a:p>
          <a:p>
            <a:pPr marL="343080" indent="-342720" algn="ctr">
              <a:lnSpc>
                <a:spcPct val="100000"/>
              </a:lnSpc>
              <a:spcBef>
                <a:spcPts val="961"/>
              </a:spcBef>
            </a:pPr>
            <a:endParaRPr lang="en-US" sz="4800" b="0" strike="noStrike" spc="-1" dirty="0" smtClean="0">
              <a:solidFill>
                <a:srgbClr val="000000"/>
              </a:solidFill>
              <a:latin typeface="Arial"/>
            </a:endParaRPr>
          </a:p>
          <a:p>
            <a:pPr marL="343080" indent="-342720" algn="ctr">
              <a:lnSpc>
                <a:spcPct val="100000"/>
              </a:lnSpc>
              <a:spcBef>
                <a:spcPts val="961"/>
              </a:spcBef>
            </a:pPr>
            <a:endParaRPr lang="en-US" sz="4800" b="0" strike="noStrike" spc="-1" dirty="0">
              <a:solidFill>
                <a:srgbClr val="000000"/>
              </a:solidFill>
              <a:latin typeface="Arial"/>
            </a:endParaRPr>
          </a:p>
          <a:p>
            <a:pPr marL="343080" indent="-342720">
              <a:lnSpc>
                <a:spcPct val="100000"/>
              </a:lnSpc>
              <a:spcBef>
                <a:spcPts val="641"/>
              </a:spcBef>
            </a:pPr>
            <a:endParaRPr lang="en-US" sz="4800" b="0" strike="noStrike" spc="-1" dirty="0">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TextShape 1"/>
          <p:cNvSpPr txBox="1"/>
          <p:nvPr/>
        </p:nvSpPr>
        <p:spPr>
          <a:xfrm>
            <a:off x="457200" y="274680"/>
            <a:ext cx="8229240" cy="734760"/>
          </a:xfrm>
          <a:prstGeom prst="rect">
            <a:avLst/>
          </a:prstGeom>
          <a:noFill/>
          <a:ln w="9360">
            <a:noFill/>
          </a:ln>
        </p:spPr>
        <p:txBody>
          <a:bodyPr anchor="ctr">
            <a:noAutofit/>
          </a:bodyPr>
          <a:lstStyle/>
          <a:p>
            <a:pPr algn="ctr">
              <a:lnSpc>
                <a:spcPct val="100000"/>
              </a:lnSpc>
            </a:pPr>
            <a:r>
              <a:rPr lang="en-US" sz="3600" b="1" strike="noStrike" spc="-1" dirty="0">
                <a:solidFill>
                  <a:srgbClr val="000000"/>
                </a:solidFill>
                <a:latin typeface="Arial"/>
              </a:rPr>
              <a:t>Local </a:t>
            </a:r>
            <a:r>
              <a:rPr lang="en-US" sz="3600" b="1" strike="noStrike" spc="-1" dirty="0" smtClean="0">
                <a:solidFill>
                  <a:srgbClr val="000000"/>
                </a:solidFill>
                <a:latin typeface="Arial"/>
              </a:rPr>
              <a:t>Classes for </a:t>
            </a:r>
            <a:r>
              <a:rPr lang="en-US" sz="3600" b="1" strike="noStrike" spc="-1" dirty="0">
                <a:solidFill>
                  <a:srgbClr val="000000"/>
                </a:solidFill>
                <a:latin typeface="Arial"/>
              </a:rPr>
              <a:t>Mixed Fleet Races </a:t>
            </a:r>
            <a:endParaRPr lang="en-US" sz="3600" b="0" strike="noStrike" spc="-1" dirty="0">
              <a:solidFill>
                <a:srgbClr val="000000"/>
              </a:solidFill>
              <a:latin typeface="Arial"/>
            </a:endParaRPr>
          </a:p>
        </p:txBody>
      </p:sp>
      <p:sp>
        <p:nvSpPr>
          <p:cNvPr id="152" name="TextShape 2"/>
          <p:cNvSpPr txBox="1"/>
          <p:nvPr/>
        </p:nvSpPr>
        <p:spPr>
          <a:xfrm>
            <a:off x="457200" y="1278000"/>
            <a:ext cx="8229240" cy="4525560"/>
          </a:xfrm>
          <a:prstGeom prst="rect">
            <a:avLst/>
          </a:prstGeom>
          <a:noFill/>
          <a:ln w="9360">
            <a:noFill/>
          </a:ln>
        </p:spPr>
        <p:txBody>
          <a:bodyPr>
            <a:noAutofit/>
          </a:bodyPr>
          <a:lstStyle/>
          <a:p>
            <a:pPr marL="343080" indent="-342720">
              <a:lnSpc>
                <a:spcPct val="100000"/>
              </a:lnSpc>
              <a:spcBef>
                <a:spcPts val="763"/>
              </a:spcBef>
              <a:spcAft>
                <a:spcPts val="567"/>
              </a:spcAft>
              <a:buClr>
                <a:srgbClr val="000000"/>
              </a:buClr>
              <a:buFont typeface="Symbol" charset="2"/>
              <a:buChar char=""/>
            </a:pPr>
            <a:r>
              <a:rPr lang="en-US" sz="2400" b="0" strike="noStrike" spc="-1" dirty="0">
                <a:solidFill>
                  <a:srgbClr val="000000"/>
                </a:solidFill>
                <a:latin typeface="Arial"/>
              </a:rPr>
              <a:t>All Sails </a:t>
            </a:r>
            <a:r>
              <a:rPr lang="en-US" sz="2400" b="0" strike="noStrike" spc="-1" dirty="0" smtClean="0">
                <a:solidFill>
                  <a:srgbClr val="000000"/>
                </a:solidFill>
                <a:latin typeface="Arial"/>
              </a:rPr>
              <a:t>Class – </a:t>
            </a:r>
            <a:r>
              <a:rPr lang="en-US" sz="2400" b="0" strike="noStrike" spc="-1" dirty="0">
                <a:solidFill>
                  <a:srgbClr val="000000"/>
                </a:solidFill>
                <a:latin typeface="Arial"/>
              </a:rPr>
              <a:t>Boats use all their available and </a:t>
            </a:r>
            <a:r>
              <a:rPr lang="en-US" sz="2400" b="1" i="1" strike="noStrike" spc="-1" dirty="0">
                <a:solidFill>
                  <a:srgbClr val="000000"/>
                </a:solidFill>
                <a:latin typeface="Arial"/>
              </a:rPr>
              <a:t>legal</a:t>
            </a:r>
            <a:r>
              <a:rPr lang="en-US" sz="2400" b="0" i="1" strike="noStrike" spc="-1" dirty="0">
                <a:solidFill>
                  <a:srgbClr val="000000"/>
                </a:solidFill>
                <a:latin typeface="Arial"/>
              </a:rPr>
              <a:t> </a:t>
            </a:r>
            <a:r>
              <a:rPr lang="en-US" sz="2400" b="0" strike="noStrike" spc="-1" dirty="0">
                <a:solidFill>
                  <a:srgbClr val="000000"/>
                </a:solidFill>
                <a:latin typeface="Arial"/>
              </a:rPr>
              <a:t>sail inventory including spinnakers. </a:t>
            </a:r>
            <a:endParaRPr lang="en-US" sz="2400" b="0" strike="noStrike" spc="-1" dirty="0">
              <a:solidFill>
                <a:srgbClr val="000000"/>
              </a:solidFill>
              <a:latin typeface="Arial"/>
              <a:ea typeface="Microsoft YaHei"/>
            </a:endParaRPr>
          </a:p>
          <a:p>
            <a:pPr marL="343080" indent="-342720">
              <a:lnSpc>
                <a:spcPct val="100000"/>
              </a:lnSpc>
              <a:spcBef>
                <a:spcPts val="763"/>
              </a:spcBef>
              <a:spcAft>
                <a:spcPts val="567"/>
              </a:spcAft>
              <a:buClr>
                <a:srgbClr val="000000"/>
              </a:buClr>
              <a:buFont typeface="Symbol" charset="2"/>
              <a:buChar char=""/>
            </a:pPr>
            <a:r>
              <a:rPr lang="en-US" sz="2400" b="0" strike="noStrike" spc="-1" dirty="0">
                <a:solidFill>
                  <a:srgbClr val="000000"/>
                </a:solidFill>
                <a:latin typeface="Arial"/>
              </a:rPr>
              <a:t>Non-Spinnaker (a.k.a. </a:t>
            </a:r>
            <a:r>
              <a:rPr lang="en-US" sz="2400" b="0" strike="noStrike" spc="-1" dirty="0" smtClean="0">
                <a:solidFill>
                  <a:srgbClr val="000000"/>
                </a:solidFill>
                <a:latin typeface="Arial"/>
              </a:rPr>
              <a:t>150) Class </a:t>
            </a:r>
            <a:r>
              <a:rPr lang="en-US" sz="2400" b="0" strike="noStrike" spc="-1" dirty="0">
                <a:solidFill>
                  <a:srgbClr val="000000"/>
                </a:solidFill>
                <a:latin typeface="Arial"/>
              </a:rPr>
              <a:t>- Boats use all their available and legal sail inventory, but </a:t>
            </a:r>
            <a:r>
              <a:rPr lang="en-US" sz="2400" b="0" strike="noStrike" spc="-1" dirty="0" smtClean="0">
                <a:solidFill>
                  <a:srgbClr val="000000"/>
                </a:solidFill>
                <a:latin typeface="Arial"/>
              </a:rPr>
              <a:t>may not fly a spinnaker, gennaker, code zero, etc.  Largest </a:t>
            </a:r>
            <a:r>
              <a:rPr lang="en-US" sz="2400" b="0" strike="noStrike" spc="-1" dirty="0">
                <a:solidFill>
                  <a:srgbClr val="000000"/>
                </a:solidFill>
                <a:latin typeface="Arial"/>
              </a:rPr>
              <a:t>headsail (jib) cannot have LP greater than 150% of J.  May pole out jib with spinnaker or whisker pole on downwind legs.</a:t>
            </a:r>
            <a:endParaRPr lang="en-US" sz="2400" b="0" strike="noStrike" spc="-1" dirty="0">
              <a:solidFill>
                <a:srgbClr val="000000"/>
              </a:solidFill>
              <a:latin typeface="Arial"/>
              <a:ea typeface="Microsoft YaHei"/>
            </a:endParaRPr>
          </a:p>
          <a:p>
            <a:pPr marL="343080" indent="-342720">
              <a:lnSpc>
                <a:spcPct val="100000"/>
              </a:lnSpc>
              <a:spcBef>
                <a:spcPts val="763"/>
              </a:spcBef>
              <a:spcAft>
                <a:spcPts val="567"/>
              </a:spcAft>
              <a:buClr>
                <a:srgbClr val="000000"/>
              </a:buClr>
              <a:buFont typeface="Symbol" charset="2"/>
              <a:buChar char=""/>
            </a:pPr>
            <a:r>
              <a:rPr lang="en-US" sz="2400" b="0" strike="noStrike" spc="-1" dirty="0">
                <a:solidFill>
                  <a:srgbClr val="000000"/>
                </a:solidFill>
                <a:latin typeface="Arial"/>
              </a:rPr>
              <a:t>Working Sail </a:t>
            </a:r>
            <a:r>
              <a:rPr lang="en-US" sz="2400" b="0" strike="noStrike" spc="-1" dirty="0" smtClean="0">
                <a:solidFill>
                  <a:srgbClr val="000000"/>
                </a:solidFill>
                <a:latin typeface="Arial"/>
              </a:rPr>
              <a:t>Class – </a:t>
            </a:r>
            <a:r>
              <a:rPr lang="en-US" sz="2400" b="0" strike="noStrike" spc="-1" dirty="0">
                <a:solidFill>
                  <a:srgbClr val="000000"/>
                </a:solidFill>
                <a:latin typeface="Arial"/>
              </a:rPr>
              <a:t>Same as Non-Spin with the added limitation of no headsail greater than 105% of J.</a:t>
            </a:r>
            <a:endParaRPr lang="en-US" sz="2400" b="0" strike="noStrike" spc="-1" dirty="0">
              <a:solidFill>
                <a:srgbClr val="000000"/>
              </a:solidFill>
              <a:latin typeface="Arial"/>
              <a:ea typeface="Microsoft YaHei"/>
            </a:endParaRPr>
          </a:p>
          <a:p>
            <a:pPr marL="343080" indent="-342720">
              <a:lnSpc>
                <a:spcPct val="100000"/>
              </a:lnSpc>
              <a:spcBef>
                <a:spcPts val="763"/>
              </a:spcBef>
              <a:spcAft>
                <a:spcPts val="567"/>
              </a:spcAft>
              <a:buClr>
                <a:srgbClr val="000000"/>
              </a:buClr>
              <a:buFont typeface="Symbol" charset="2"/>
              <a:buChar char=""/>
            </a:pPr>
            <a:r>
              <a:rPr lang="en-US" sz="2400" b="0" strike="noStrike" spc="-1" dirty="0" smtClean="0">
                <a:solidFill>
                  <a:srgbClr val="000000"/>
                </a:solidFill>
                <a:latin typeface="Arial"/>
              </a:rPr>
              <a:t>Multi-Hull Class </a:t>
            </a:r>
            <a:r>
              <a:rPr lang="en-US" sz="2400" b="0" strike="noStrike" spc="-1" dirty="0">
                <a:solidFill>
                  <a:srgbClr val="000000"/>
                </a:solidFill>
                <a:latin typeface="Arial"/>
              </a:rPr>
              <a:t>– As implied  </a:t>
            </a:r>
            <a:endParaRPr lang="en-US" sz="2400" b="0" strike="noStrike" spc="-1" dirty="0">
              <a:solidFill>
                <a:srgbClr val="000000"/>
              </a:solidFill>
              <a:latin typeface="Arial"/>
              <a:ea typeface="Microsoft YaHe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extShape 1"/>
          <p:cNvSpPr txBox="1"/>
          <p:nvPr/>
        </p:nvSpPr>
        <p:spPr>
          <a:xfrm>
            <a:off x="457200" y="274680"/>
            <a:ext cx="8229240" cy="734760"/>
          </a:xfrm>
          <a:prstGeom prst="rect">
            <a:avLst/>
          </a:prstGeom>
          <a:noFill/>
          <a:ln w="9360">
            <a:noFill/>
          </a:ln>
        </p:spPr>
        <p:txBody>
          <a:bodyPr anchor="ctr">
            <a:noAutofit/>
          </a:bodyPr>
          <a:lstStyle/>
          <a:p>
            <a:pPr algn="ctr">
              <a:lnSpc>
                <a:spcPct val="100000"/>
              </a:lnSpc>
            </a:pPr>
            <a:r>
              <a:rPr lang="en-US" sz="3600" b="1" strike="noStrike" spc="-1" dirty="0">
                <a:solidFill>
                  <a:srgbClr val="000000"/>
                </a:solidFill>
                <a:latin typeface="Arial"/>
              </a:rPr>
              <a:t>Race Course Layout </a:t>
            </a:r>
            <a:endParaRPr lang="en-US" sz="3600" b="0" strike="noStrike" spc="-1" dirty="0">
              <a:solidFill>
                <a:srgbClr val="000000"/>
              </a:solidFill>
              <a:latin typeface="Arial"/>
            </a:endParaRPr>
          </a:p>
        </p:txBody>
      </p:sp>
      <p:sp>
        <p:nvSpPr>
          <p:cNvPr id="154" name="TextShape 2"/>
          <p:cNvSpPr txBox="1"/>
          <p:nvPr/>
        </p:nvSpPr>
        <p:spPr>
          <a:xfrm>
            <a:off x="457200" y="1278000"/>
            <a:ext cx="8229240" cy="4525560"/>
          </a:xfrm>
          <a:prstGeom prst="rect">
            <a:avLst/>
          </a:prstGeom>
          <a:noFill/>
          <a:ln w="9360">
            <a:noFill/>
          </a:ln>
        </p:spPr>
        <p:txBody>
          <a:bodyPr>
            <a:noAutofit/>
          </a:bodyPr>
          <a:lstStyle/>
          <a:p>
            <a:pPr>
              <a:lnSpc>
                <a:spcPct val="100000"/>
              </a:lnSpc>
              <a:spcBef>
                <a:spcPts val="479"/>
              </a:spcBef>
            </a:pPr>
            <a:endParaRPr lang="en-US" sz="3200" b="0" strike="noStrike" spc="-1" dirty="0">
              <a:solidFill>
                <a:srgbClr val="000000"/>
              </a:solidFill>
              <a:latin typeface="Arial"/>
            </a:endParaRPr>
          </a:p>
          <a:p>
            <a:pPr marL="343260" indent="-342900">
              <a:lnSpc>
                <a:spcPct val="100000"/>
              </a:lnSpc>
              <a:spcBef>
                <a:spcPts val="479"/>
              </a:spcBef>
              <a:buClr>
                <a:srgbClr val="000000"/>
              </a:buClr>
              <a:buFont typeface="Wingdings" panose="05000000000000000000" pitchFamily="2" charset="2"/>
              <a:buChar char="Ø"/>
            </a:pPr>
            <a:r>
              <a:rPr lang="en-US" sz="2400" b="0" strike="noStrike" spc="-1" dirty="0" smtClean="0">
                <a:solidFill>
                  <a:srgbClr val="000000"/>
                </a:solidFill>
                <a:latin typeface="Arial"/>
              </a:rPr>
              <a:t>Windward-Leeward Courses</a:t>
            </a:r>
            <a:endParaRPr lang="en-US" sz="2400" b="0" strike="noStrike" spc="-1" dirty="0">
              <a:solidFill>
                <a:srgbClr val="000000"/>
              </a:solidFill>
              <a:latin typeface="Arial"/>
            </a:endParaRPr>
          </a:p>
          <a:p>
            <a:pPr marL="343080" indent="-342720">
              <a:lnSpc>
                <a:spcPct val="100000"/>
              </a:lnSpc>
              <a:spcBef>
                <a:spcPts val="479"/>
              </a:spcBef>
            </a:pPr>
            <a:r>
              <a:rPr lang="en-US" sz="2400" b="0" strike="noStrike" spc="-1" dirty="0">
                <a:solidFill>
                  <a:srgbClr val="000000"/>
                </a:solidFill>
                <a:latin typeface="Arial"/>
              </a:rPr>
              <a:t>     -  One Design, All Sails, CCYC Race Week, Deniz Tor, Barry Brown Frostbite as </a:t>
            </a:r>
            <a:r>
              <a:rPr lang="en-US" sz="2400" b="0" strike="noStrike" spc="-1" dirty="0" smtClean="0">
                <a:solidFill>
                  <a:srgbClr val="000000"/>
                </a:solidFill>
                <a:latin typeface="Arial"/>
              </a:rPr>
              <a:t>examples</a:t>
            </a:r>
          </a:p>
          <a:p>
            <a:pPr marL="343080" indent="-342720">
              <a:lnSpc>
                <a:spcPct val="100000"/>
              </a:lnSpc>
              <a:spcBef>
                <a:spcPts val="479"/>
              </a:spcBef>
            </a:pPr>
            <a:endParaRPr lang="en-US" sz="2400" b="0" strike="noStrike" spc="-1" dirty="0">
              <a:solidFill>
                <a:srgbClr val="000000"/>
              </a:solidFill>
              <a:latin typeface="Arial"/>
            </a:endParaRPr>
          </a:p>
          <a:p>
            <a:pPr marL="343260" indent="-342900">
              <a:lnSpc>
                <a:spcPct val="100000"/>
              </a:lnSpc>
              <a:spcBef>
                <a:spcPts val="1200"/>
              </a:spcBef>
              <a:buFont typeface="Wingdings" panose="05000000000000000000" pitchFamily="2" charset="2"/>
              <a:buChar char="Ø"/>
            </a:pPr>
            <a:r>
              <a:rPr lang="en-US" sz="2400" b="0" strike="noStrike" spc="-1" dirty="0">
                <a:solidFill>
                  <a:srgbClr val="000000"/>
                </a:solidFill>
                <a:latin typeface="Arial"/>
              </a:rPr>
              <a:t> </a:t>
            </a:r>
            <a:r>
              <a:rPr lang="en-US" sz="2400" b="0" strike="noStrike" spc="-1" dirty="0" smtClean="0">
                <a:solidFill>
                  <a:srgbClr val="000000"/>
                </a:solidFill>
                <a:latin typeface="Arial"/>
              </a:rPr>
              <a:t>Random Leg Courses </a:t>
            </a:r>
            <a:endParaRPr lang="en-US" sz="2400" b="0" strike="noStrike" spc="-1" dirty="0">
              <a:solidFill>
                <a:srgbClr val="000000"/>
              </a:solidFill>
              <a:latin typeface="Arial"/>
            </a:endParaRPr>
          </a:p>
          <a:p>
            <a:pPr marL="343080" indent="-342720">
              <a:lnSpc>
                <a:spcPct val="100000"/>
              </a:lnSpc>
              <a:spcBef>
                <a:spcPts val="479"/>
              </a:spcBef>
            </a:pPr>
            <a:r>
              <a:rPr lang="en-US" sz="2400" b="0" strike="noStrike" spc="-1" dirty="0">
                <a:solidFill>
                  <a:srgbClr val="000000"/>
                </a:solidFill>
                <a:latin typeface="Arial"/>
              </a:rPr>
              <a:t>     - Non-Spin, Port Aransas, Navy Regatta, Wed nights as examples.  </a:t>
            </a:r>
            <a:endParaRPr lang="en-US" sz="2400" b="0" strike="noStrike" spc="-1" dirty="0" smtClean="0">
              <a:solidFill>
                <a:srgbClr val="000000"/>
              </a:solidFill>
              <a:latin typeface="Arial"/>
            </a:endParaRPr>
          </a:p>
          <a:p>
            <a:pPr marL="343080" indent="-342720">
              <a:lnSpc>
                <a:spcPct val="100000"/>
              </a:lnSpc>
              <a:spcBef>
                <a:spcPts val="479"/>
              </a:spcBef>
            </a:pPr>
            <a:endParaRPr lang="en-US" sz="2400" b="0" strike="noStrike" spc="-1" dirty="0">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CustomShape 1"/>
          <p:cNvSpPr/>
          <p:nvPr/>
        </p:nvSpPr>
        <p:spPr>
          <a:xfrm>
            <a:off x="2690280" y="2622600"/>
            <a:ext cx="286920" cy="228240"/>
          </a:xfrm>
          <a:prstGeom prst="triangle">
            <a:avLst>
              <a:gd name="adj" fmla="val 50000"/>
            </a:avLst>
          </a:prstGeom>
          <a:solidFill>
            <a:schemeClr val="accent1"/>
          </a:solidFill>
          <a:ln w="9360">
            <a:solidFill>
              <a:schemeClr val="tx1"/>
            </a:solidFill>
            <a:miter/>
          </a:ln>
        </p:spPr>
        <p:style>
          <a:lnRef idx="0">
            <a:scrgbClr r="0" g="0" b="0"/>
          </a:lnRef>
          <a:fillRef idx="0">
            <a:scrgbClr r="0" g="0" b="0"/>
          </a:fillRef>
          <a:effectRef idx="0">
            <a:scrgbClr r="0" g="0" b="0"/>
          </a:effectRef>
          <a:fontRef idx="minor"/>
        </p:style>
      </p:sp>
      <p:sp>
        <p:nvSpPr>
          <p:cNvPr id="156" name="CustomShape 2"/>
          <p:cNvSpPr/>
          <p:nvPr/>
        </p:nvSpPr>
        <p:spPr>
          <a:xfrm rot="5400000">
            <a:off x="2171880" y="5214960"/>
            <a:ext cx="229680" cy="267840"/>
          </a:xfrm>
          <a:prstGeom prst="triangle">
            <a:avLst>
              <a:gd name="adj" fmla="val 50000"/>
            </a:avLst>
          </a:prstGeom>
          <a:solidFill>
            <a:srgbClr val="FF3300"/>
          </a:solidFill>
          <a:ln w="9360">
            <a:solidFill>
              <a:schemeClr val="tx1"/>
            </a:solidFill>
            <a:miter/>
          </a:ln>
        </p:spPr>
        <p:style>
          <a:lnRef idx="0">
            <a:scrgbClr r="0" g="0" b="0"/>
          </a:lnRef>
          <a:fillRef idx="0">
            <a:scrgbClr r="0" g="0" b="0"/>
          </a:fillRef>
          <a:effectRef idx="0">
            <a:scrgbClr r="0" g="0" b="0"/>
          </a:effectRef>
          <a:fontRef idx="minor"/>
        </p:style>
      </p:sp>
      <p:sp>
        <p:nvSpPr>
          <p:cNvPr id="157" name="Line 3"/>
          <p:cNvSpPr/>
          <p:nvPr/>
        </p:nvSpPr>
        <p:spPr>
          <a:xfrm>
            <a:off x="2190600" y="5464440"/>
            <a:ext cx="0" cy="500040"/>
          </a:xfrm>
          <a:prstGeom prst="line">
            <a:avLst/>
          </a:prstGeom>
          <a:ln w="28440">
            <a:solidFill>
              <a:schemeClr val="tx1"/>
            </a:solidFill>
            <a:round/>
          </a:ln>
        </p:spPr>
        <p:style>
          <a:lnRef idx="0">
            <a:scrgbClr r="0" g="0" b="0"/>
          </a:lnRef>
          <a:fillRef idx="0">
            <a:scrgbClr r="0" g="0" b="0"/>
          </a:fillRef>
          <a:effectRef idx="0">
            <a:scrgbClr r="0" g="0" b="0"/>
          </a:effectRef>
          <a:fontRef idx="minor"/>
        </p:style>
      </p:sp>
      <p:sp>
        <p:nvSpPr>
          <p:cNvPr id="158" name="CustomShape 4"/>
          <p:cNvSpPr/>
          <p:nvPr/>
        </p:nvSpPr>
        <p:spPr>
          <a:xfrm>
            <a:off x="2113920" y="5963760"/>
            <a:ext cx="153720" cy="15372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sp>
      <p:sp>
        <p:nvSpPr>
          <p:cNvPr id="159" name="CustomShape 5"/>
          <p:cNvSpPr/>
          <p:nvPr/>
        </p:nvSpPr>
        <p:spPr>
          <a:xfrm>
            <a:off x="3918960" y="5963760"/>
            <a:ext cx="498240" cy="191880"/>
          </a:xfrm>
          <a:prstGeom prst="rect">
            <a:avLst/>
          </a:prstGeom>
          <a:solidFill>
            <a:schemeClr val="accent1"/>
          </a:solidFill>
          <a:ln w="9360">
            <a:solidFill>
              <a:schemeClr val="tx1"/>
            </a:solidFill>
            <a:miter/>
          </a:ln>
        </p:spPr>
        <p:style>
          <a:lnRef idx="0">
            <a:scrgbClr r="0" g="0" b="0"/>
          </a:lnRef>
          <a:fillRef idx="0">
            <a:scrgbClr r="0" g="0" b="0"/>
          </a:fillRef>
          <a:effectRef idx="0">
            <a:scrgbClr r="0" g="0" b="0"/>
          </a:effectRef>
          <a:fontRef idx="minor"/>
        </p:style>
      </p:sp>
      <p:sp>
        <p:nvSpPr>
          <p:cNvPr id="160" name="Line 6"/>
          <p:cNvSpPr/>
          <p:nvPr/>
        </p:nvSpPr>
        <p:spPr>
          <a:xfrm>
            <a:off x="2267640" y="6040440"/>
            <a:ext cx="1651680" cy="38160"/>
          </a:xfrm>
          <a:prstGeom prst="line">
            <a:avLst/>
          </a:prstGeom>
          <a:ln w="28440" cap="rnd">
            <a:solidFill>
              <a:schemeClr val="tx1"/>
            </a:solidFill>
            <a:prstDash val="sysDot"/>
            <a:round/>
          </a:ln>
        </p:spPr>
        <p:style>
          <a:lnRef idx="0">
            <a:scrgbClr r="0" g="0" b="0"/>
          </a:lnRef>
          <a:fillRef idx="0">
            <a:scrgbClr r="0" g="0" b="0"/>
          </a:fillRef>
          <a:effectRef idx="0">
            <a:scrgbClr r="0" g="0" b="0"/>
          </a:effectRef>
          <a:fontRef idx="minor"/>
        </p:style>
      </p:sp>
      <p:sp>
        <p:nvSpPr>
          <p:cNvPr id="161" name="Line 7"/>
          <p:cNvSpPr/>
          <p:nvPr/>
        </p:nvSpPr>
        <p:spPr>
          <a:xfrm flipV="1">
            <a:off x="3381120" y="2891160"/>
            <a:ext cx="38160" cy="2726640"/>
          </a:xfrm>
          <a:prstGeom prst="line">
            <a:avLst/>
          </a:prstGeom>
          <a:ln w="28440">
            <a:solidFill>
              <a:schemeClr val="tx1"/>
            </a:solidFill>
            <a:round/>
            <a:tailEnd type="triangle" w="med" len="med"/>
          </a:ln>
        </p:spPr>
        <p:style>
          <a:lnRef idx="0">
            <a:scrgbClr r="0" g="0" b="0"/>
          </a:lnRef>
          <a:fillRef idx="0">
            <a:scrgbClr r="0" g="0" b="0"/>
          </a:fillRef>
          <a:effectRef idx="0">
            <a:scrgbClr r="0" g="0" b="0"/>
          </a:effectRef>
          <a:fontRef idx="minor"/>
        </p:style>
      </p:sp>
      <p:sp>
        <p:nvSpPr>
          <p:cNvPr id="162" name="Line 8"/>
          <p:cNvSpPr/>
          <p:nvPr/>
        </p:nvSpPr>
        <p:spPr>
          <a:xfrm flipH="1" flipV="1">
            <a:off x="2843640" y="2468520"/>
            <a:ext cx="384120" cy="192240"/>
          </a:xfrm>
          <a:prstGeom prst="line">
            <a:avLst/>
          </a:prstGeom>
          <a:ln w="28440">
            <a:solidFill>
              <a:schemeClr val="tx1"/>
            </a:solidFill>
            <a:round/>
            <a:tailEnd type="triangle" w="med" len="med"/>
          </a:ln>
        </p:spPr>
        <p:style>
          <a:lnRef idx="0">
            <a:scrgbClr r="0" g="0" b="0"/>
          </a:lnRef>
          <a:fillRef idx="0">
            <a:scrgbClr r="0" g="0" b="0"/>
          </a:fillRef>
          <a:effectRef idx="0">
            <a:scrgbClr r="0" g="0" b="0"/>
          </a:effectRef>
          <a:fontRef idx="minor"/>
        </p:style>
      </p:sp>
      <p:sp>
        <p:nvSpPr>
          <p:cNvPr id="163" name="Line 9"/>
          <p:cNvSpPr/>
          <p:nvPr/>
        </p:nvSpPr>
        <p:spPr>
          <a:xfrm>
            <a:off x="2843640" y="5464440"/>
            <a:ext cx="384120" cy="0"/>
          </a:xfrm>
          <a:prstGeom prst="line">
            <a:avLst/>
          </a:prstGeom>
          <a:ln w="28440">
            <a:solidFill>
              <a:schemeClr val="tx1"/>
            </a:solidFill>
            <a:round/>
            <a:tailEnd type="triangle" w="med" len="med"/>
          </a:ln>
        </p:spPr>
        <p:style>
          <a:lnRef idx="0">
            <a:scrgbClr r="0" g="0" b="0"/>
          </a:lnRef>
          <a:fillRef idx="0">
            <a:scrgbClr r="0" g="0" b="0"/>
          </a:fillRef>
          <a:effectRef idx="0">
            <a:scrgbClr r="0" g="0" b="0"/>
          </a:effectRef>
          <a:fontRef idx="minor"/>
        </p:style>
      </p:sp>
      <p:sp>
        <p:nvSpPr>
          <p:cNvPr id="164" name="Line 10"/>
          <p:cNvSpPr/>
          <p:nvPr/>
        </p:nvSpPr>
        <p:spPr>
          <a:xfrm flipH="1" flipV="1">
            <a:off x="3112560" y="2929680"/>
            <a:ext cx="76680" cy="2112120"/>
          </a:xfrm>
          <a:prstGeom prst="line">
            <a:avLst/>
          </a:prstGeom>
          <a:ln w="28440">
            <a:solidFill>
              <a:schemeClr val="tx1"/>
            </a:solidFill>
            <a:round/>
            <a:tailEnd type="triangle" w="med" len="med"/>
          </a:ln>
        </p:spPr>
        <p:style>
          <a:lnRef idx="0">
            <a:scrgbClr r="0" g="0" b="0"/>
          </a:lnRef>
          <a:fillRef idx="0">
            <a:scrgbClr r="0" g="0" b="0"/>
          </a:fillRef>
          <a:effectRef idx="0">
            <a:scrgbClr r="0" g="0" b="0"/>
          </a:effectRef>
          <a:fontRef idx="minor"/>
        </p:style>
      </p:sp>
      <p:sp>
        <p:nvSpPr>
          <p:cNvPr id="165" name="CustomShape 11"/>
          <p:cNvSpPr/>
          <p:nvPr/>
        </p:nvSpPr>
        <p:spPr>
          <a:xfrm>
            <a:off x="2805480" y="5080320"/>
            <a:ext cx="286920" cy="228240"/>
          </a:xfrm>
          <a:prstGeom prst="triangle">
            <a:avLst>
              <a:gd name="adj" fmla="val 50000"/>
            </a:avLst>
          </a:prstGeom>
          <a:solidFill>
            <a:schemeClr val="accent1"/>
          </a:solidFill>
          <a:ln w="9360">
            <a:solidFill>
              <a:schemeClr val="tx1"/>
            </a:solidFill>
            <a:miter/>
          </a:ln>
        </p:spPr>
        <p:style>
          <a:lnRef idx="0">
            <a:scrgbClr r="0" g="0" b="0"/>
          </a:lnRef>
          <a:fillRef idx="0">
            <a:scrgbClr r="0" g="0" b="0"/>
          </a:fillRef>
          <a:effectRef idx="0">
            <a:scrgbClr r="0" g="0" b="0"/>
          </a:effectRef>
          <a:fontRef idx="minor"/>
        </p:style>
      </p:sp>
      <p:sp>
        <p:nvSpPr>
          <p:cNvPr id="166" name="CustomShape 12"/>
          <p:cNvSpPr/>
          <p:nvPr/>
        </p:nvSpPr>
        <p:spPr>
          <a:xfrm>
            <a:off x="2421360" y="2775960"/>
            <a:ext cx="153720" cy="15372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sp>
      <p:sp>
        <p:nvSpPr>
          <p:cNvPr id="167" name="Line 13"/>
          <p:cNvSpPr/>
          <p:nvPr/>
        </p:nvSpPr>
        <p:spPr>
          <a:xfrm flipH="1">
            <a:off x="2382840" y="2507040"/>
            <a:ext cx="345600" cy="153720"/>
          </a:xfrm>
          <a:prstGeom prst="line">
            <a:avLst/>
          </a:prstGeom>
          <a:ln w="28440">
            <a:solidFill>
              <a:schemeClr val="tx1"/>
            </a:solidFill>
            <a:round/>
            <a:tailEnd type="triangle" w="med" len="med"/>
          </a:ln>
        </p:spPr>
        <p:style>
          <a:lnRef idx="0">
            <a:scrgbClr r="0" g="0" b="0"/>
          </a:lnRef>
          <a:fillRef idx="0">
            <a:scrgbClr r="0" g="0" b="0"/>
          </a:fillRef>
          <a:effectRef idx="0">
            <a:scrgbClr r="0" g="0" b="0"/>
          </a:effectRef>
          <a:fontRef idx="minor"/>
        </p:style>
      </p:sp>
      <p:sp>
        <p:nvSpPr>
          <p:cNvPr id="168" name="Line 14"/>
          <p:cNvSpPr/>
          <p:nvPr/>
        </p:nvSpPr>
        <p:spPr>
          <a:xfrm>
            <a:off x="2382840" y="2699280"/>
            <a:ext cx="384120" cy="2457720"/>
          </a:xfrm>
          <a:prstGeom prst="line">
            <a:avLst/>
          </a:prstGeom>
          <a:ln w="28440">
            <a:solidFill>
              <a:schemeClr val="tx1"/>
            </a:solidFill>
            <a:round/>
            <a:tailEnd type="triangle" w="med" len="med"/>
          </a:ln>
        </p:spPr>
        <p:style>
          <a:lnRef idx="0">
            <a:scrgbClr r="0" g="0" b="0"/>
          </a:lnRef>
          <a:fillRef idx="0">
            <a:scrgbClr r="0" g="0" b="0"/>
          </a:fillRef>
          <a:effectRef idx="0">
            <a:scrgbClr r="0" g="0" b="0"/>
          </a:effectRef>
          <a:fontRef idx="minor"/>
        </p:style>
      </p:sp>
      <p:sp>
        <p:nvSpPr>
          <p:cNvPr id="169" name="CustomShape 15"/>
          <p:cNvSpPr/>
          <p:nvPr/>
        </p:nvSpPr>
        <p:spPr>
          <a:xfrm>
            <a:off x="324000" y="1359000"/>
            <a:ext cx="3235286" cy="706432"/>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400" b="1" strike="noStrike" spc="-1" dirty="0">
                <a:solidFill>
                  <a:srgbClr val="000000"/>
                </a:solidFill>
                <a:latin typeface="Arial"/>
              </a:rPr>
              <a:t>Windward – Leeward</a:t>
            </a:r>
            <a:endParaRPr lang="en-US" sz="2400" b="0" strike="noStrike" spc="-1" dirty="0">
              <a:latin typeface="Arial"/>
            </a:endParaRPr>
          </a:p>
          <a:p>
            <a:pPr>
              <a:lnSpc>
                <a:spcPct val="100000"/>
              </a:lnSpc>
            </a:pPr>
            <a:r>
              <a:rPr lang="en-US" sz="1600" b="1" strike="noStrike" spc="-1" dirty="0">
                <a:solidFill>
                  <a:srgbClr val="000000"/>
                </a:solidFill>
                <a:latin typeface="Arial"/>
              </a:rPr>
              <a:t>.</a:t>
            </a:r>
            <a:endParaRPr lang="en-US" sz="1600" b="0" strike="noStrike" spc="-1" dirty="0">
              <a:latin typeface="Arial"/>
            </a:endParaRPr>
          </a:p>
        </p:txBody>
      </p:sp>
      <p:sp>
        <p:nvSpPr>
          <p:cNvPr id="170" name="CustomShape 16"/>
          <p:cNvSpPr/>
          <p:nvPr/>
        </p:nvSpPr>
        <p:spPr>
          <a:xfrm>
            <a:off x="2882160" y="5656320"/>
            <a:ext cx="844200" cy="3371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dirty="0">
                <a:solidFill>
                  <a:srgbClr val="000000"/>
                </a:solidFill>
                <a:latin typeface="Arial"/>
              </a:rPr>
              <a:t>Start</a:t>
            </a:r>
            <a:endParaRPr lang="en-US" sz="1600" b="0" strike="noStrike" spc="-1" dirty="0">
              <a:latin typeface="Arial"/>
            </a:endParaRPr>
          </a:p>
        </p:txBody>
      </p:sp>
      <p:sp>
        <p:nvSpPr>
          <p:cNvPr id="171" name="CustomShape 17"/>
          <p:cNvSpPr/>
          <p:nvPr/>
        </p:nvSpPr>
        <p:spPr>
          <a:xfrm>
            <a:off x="2843640" y="6155640"/>
            <a:ext cx="960120" cy="3371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dirty="0">
                <a:solidFill>
                  <a:srgbClr val="000000"/>
                </a:solidFill>
                <a:latin typeface="Arial"/>
              </a:rPr>
              <a:t>Finish</a:t>
            </a:r>
            <a:endParaRPr lang="en-US" sz="1600" b="0" strike="noStrike" spc="-1" dirty="0">
              <a:latin typeface="Arial"/>
            </a:endParaRPr>
          </a:p>
        </p:txBody>
      </p:sp>
      <p:sp>
        <p:nvSpPr>
          <p:cNvPr id="172" name="CustomShape 18"/>
          <p:cNvSpPr/>
          <p:nvPr/>
        </p:nvSpPr>
        <p:spPr>
          <a:xfrm>
            <a:off x="4629601" y="5848560"/>
            <a:ext cx="4112449" cy="367878"/>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1" strike="noStrike" spc="-1" dirty="0">
                <a:solidFill>
                  <a:srgbClr val="000000"/>
                </a:solidFill>
                <a:latin typeface="Arial"/>
              </a:rPr>
              <a:t>(Windward – Leeward twice around)</a:t>
            </a:r>
            <a:endParaRPr lang="en-US" sz="1800" b="0" strike="noStrike" spc="-1" dirty="0">
              <a:latin typeface="Arial"/>
            </a:endParaRPr>
          </a:p>
        </p:txBody>
      </p:sp>
      <p:sp>
        <p:nvSpPr>
          <p:cNvPr id="173" name="CustomShape 19"/>
          <p:cNvSpPr/>
          <p:nvPr/>
        </p:nvSpPr>
        <p:spPr>
          <a:xfrm>
            <a:off x="461880" y="279360"/>
            <a:ext cx="8229240" cy="7678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3600" b="0" strike="noStrike" spc="-1" dirty="0">
                <a:solidFill>
                  <a:srgbClr val="000000"/>
                </a:solidFill>
                <a:latin typeface="Arial"/>
              </a:rPr>
              <a:t>Windward - Leeward</a:t>
            </a:r>
            <a:endParaRPr lang="en-US" sz="3600" b="0" strike="noStrike" spc="-1" dirty="0">
              <a:latin typeface="Arial"/>
            </a:endParaRPr>
          </a:p>
        </p:txBody>
      </p:sp>
      <p:sp>
        <p:nvSpPr>
          <p:cNvPr id="174" name="Line 20"/>
          <p:cNvSpPr/>
          <p:nvPr/>
        </p:nvSpPr>
        <p:spPr>
          <a:xfrm>
            <a:off x="2113920" y="2814480"/>
            <a:ext cx="576000" cy="3225960"/>
          </a:xfrm>
          <a:prstGeom prst="line">
            <a:avLst/>
          </a:prstGeom>
          <a:ln w="28440">
            <a:solidFill>
              <a:schemeClr val="tx1"/>
            </a:solidFill>
            <a:round/>
            <a:tailEnd type="triangle" w="med" len="med"/>
          </a:ln>
        </p:spPr>
        <p:style>
          <a:lnRef idx="0">
            <a:scrgbClr r="0" g="0" b="0"/>
          </a:lnRef>
          <a:fillRef idx="0">
            <a:scrgbClr r="0" g="0" b="0"/>
          </a:fillRef>
          <a:effectRef idx="0">
            <a:scrgbClr r="0" g="0" b="0"/>
          </a:effectRef>
          <a:fontRef idx="minor"/>
        </p:style>
      </p:sp>
      <p:sp>
        <p:nvSpPr>
          <p:cNvPr id="175" name="CustomShape 21"/>
          <p:cNvSpPr/>
          <p:nvPr/>
        </p:nvSpPr>
        <p:spPr>
          <a:xfrm>
            <a:off x="4114800" y="1463040"/>
            <a:ext cx="274320" cy="1645920"/>
          </a:xfrm>
          <a:custGeom>
            <a:avLst/>
            <a:gdLst/>
            <a:ahLst/>
            <a:cxnLst/>
            <a:rect l="0" t="0" r="r" b="b"/>
            <a:pathLst>
              <a:path w="764" h="4574">
                <a:moveTo>
                  <a:pt x="190" y="0"/>
                </a:moveTo>
                <a:lnTo>
                  <a:pt x="190" y="3429"/>
                </a:lnTo>
                <a:lnTo>
                  <a:pt x="0" y="3429"/>
                </a:lnTo>
                <a:lnTo>
                  <a:pt x="381" y="4573"/>
                </a:lnTo>
                <a:lnTo>
                  <a:pt x="763" y="3429"/>
                </a:lnTo>
                <a:lnTo>
                  <a:pt x="572" y="3429"/>
                </a:lnTo>
                <a:lnTo>
                  <a:pt x="572" y="0"/>
                </a:lnTo>
                <a:lnTo>
                  <a:pt x="190" y="0"/>
                </a:lnTo>
              </a:path>
            </a:pathLst>
          </a:custGeom>
          <a:solidFill>
            <a:srgbClr val="729FCF"/>
          </a:solidFill>
          <a:ln>
            <a:solidFill>
              <a:srgbClr val="3465A4"/>
            </a:solidFill>
          </a:ln>
        </p:spPr>
        <p:style>
          <a:lnRef idx="0">
            <a:scrgbClr r="0" g="0" b="0"/>
          </a:lnRef>
          <a:fillRef idx="0">
            <a:scrgbClr r="0" g="0" b="0"/>
          </a:fillRef>
          <a:effectRef idx="0">
            <a:scrgbClr r="0" g="0" b="0"/>
          </a:effectRef>
          <a:fontRef idx="minor"/>
        </p:style>
      </p:sp>
      <p:sp>
        <p:nvSpPr>
          <p:cNvPr id="176" name="TextShape 22"/>
          <p:cNvSpPr txBox="1"/>
          <p:nvPr/>
        </p:nvSpPr>
        <p:spPr>
          <a:xfrm>
            <a:off x="4480560" y="2103120"/>
            <a:ext cx="2194560" cy="367878"/>
          </a:xfrm>
          <a:prstGeom prst="rect">
            <a:avLst/>
          </a:prstGeom>
          <a:noFill/>
          <a:ln>
            <a:noFill/>
          </a:ln>
        </p:spPr>
        <p:txBody>
          <a:bodyPr lIns="90000" tIns="45000" rIns="90000" bIns="45000">
            <a:spAutoFit/>
          </a:bodyPr>
          <a:lstStyle/>
          <a:p>
            <a:r>
              <a:rPr lang="en-US" sz="1800" b="0" strike="noStrike" spc="-1" dirty="0">
                <a:latin typeface="Arial"/>
              </a:rPr>
              <a:t>Wind Direction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 name="Picture 176"/>
          <p:cNvPicPr/>
          <p:nvPr/>
        </p:nvPicPr>
        <p:blipFill>
          <a:blip r:embed="rId2"/>
          <a:stretch/>
        </p:blipFill>
        <p:spPr>
          <a:xfrm>
            <a:off x="360" y="2103120"/>
            <a:ext cx="9143640" cy="4473720"/>
          </a:xfrm>
          <a:prstGeom prst="rect">
            <a:avLst/>
          </a:prstGeom>
          <a:ln>
            <a:noFill/>
          </a:ln>
        </p:spPr>
      </p:pic>
      <p:sp>
        <p:nvSpPr>
          <p:cNvPr id="178" name="TextShape 1"/>
          <p:cNvSpPr txBox="1"/>
          <p:nvPr/>
        </p:nvSpPr>
        <p:spPr>
          <a:xfrm>
            <a:off x="640080" y="312121"/>
            <a:ext cx="7863840" cy="1475873"/>
          </a:xfrm>
          <a:prstGeom prst="rect">
            <a:avLst/>
          </a:prstGeom>
          <a:noFill/>
          <a:ln>
            <a:noFill/>
          </a:ln>
        </p:spPr>
        <p:txBody>
          <a:bodyPr lIns="90000" tIns="45000" rIns="90000" bIns="45000">
            <a:spAutoFit/>
          </a:bodyPr>
          <a:lstStyle/>
          <a:p>
            <a:r>
              <a:rPr lang="en-US" sz="2200" b="0" strike="noStrike" spc="-1" dirty="0">
                <a:latin typeface="Arial"/>
                <a:ea typeface="Microsoft YaHei"/>
              </a:rPr>
              <a:t>                       </a:t>
            </a:r>
            <a:r>
              <a:rPr lang="en-US" sz="3600" b="0" strike="noStrike" spc="-1" dirty="0" smtClean="0">
                <a:solidFill>
                  <a:srgbClr val="000000"/>
                </a:solidFill>
                <a:latin typeface="Arial"/>
              </a:rPr>
              <a:t>Random Leg</a:t>
            </a:r>
            <a:endParaRPr lang="en-US" sz="3600" b="0" strike="noStrike" spc="-1" dirty="0">
              <a:latin typeface="Arial"/>
            </a:endParaRPr>
          </a:p>
          <a:p>
            <a:r>
              <a:rPr lang="en-US" sz="1800" b="0" strike="noStrike" spc="-1" dirty="0">
                <a:latin typeface="Arial"/>
              </a:rPr>
              <a:t>Corpus Christi Bay Race Marks (chart</a:t>
            </a:r>
            <a:r>
              <a:rPr lang="en-US" sz="1800" b="0" strike="noStrike" spc="-1" dirty="0" smtClean="0">
                <a:latin typeface="Arial"/>
              </a:rPr>
              <a:t>)</a:t>
            </a:r>
          </a:p>
          <a:p>
            <a:endParaRPr lang="en-US" sz="1800" b="0" strike="noStrike" spc="-1" dirty="0">
              <a:latin typeface="Arial"/>
            </a:endParaRPr>
          </a:p>
          <a:p>
            <a:r>
              <a:rPr lang="en-US" sz="1800" b="0" i="1" strike="noStrike" spc="-1" dirty="0">
                <a:solidFill>
                  <a:srgbClr val="FF0000"/>
                </a:solidFill>
                <a:latin typeface="Arial"/>
              </a:rPr>
              <a:t>Download PDF from MORF or BYC Website.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Picture 178"/>
          <p:cNvPicPr/>
          <p:nvPr/>
        </p:nvPicPr>
        <p:blipFill>
          <a:blip r:embed="rId2"/>
          <a:stretch/>
        </p:blipFill>
        <p:spPr>
          <a:xfrm>
            <a:off x="812520" y="676440"/>
            <a:ext cx="7772040" cy="5028840"/>
          </a:xfrm>
          <a:prstGeom prst="rect">
            <a:avLst/>
          </a:prstGeom>
          <a:ln>
            <a:noFill/>
          </a:ln>
        </p:spPr>
      </p:pic>
      <p:sp>
        <p:nvSpPr>
          <p:cNvPr id="180" name="TextShape 1"/>
          <p:cNvSpPr txBox="1"/>
          <p:nvPr/>
        </p:nvSpPr>
        <p:spPr>
          <a:xfrm>
            <a:off x="1463040" y="5486400"/>
            <a:ext cx="6675120" cy="367878"/>
          </a:xfrm>
          <a:prstGeom prst="rect">
            <a:avLst/>
          </a:prstGeom>
          <a:noFill/>
          <a:ln>
            <a:noFill/>
          </a:ln>
        </p:spPr>
        <p:txBody>
          <a:bodyPr lIns="90000" tIns="45000" rIns="90000" bIns="45000">
            <a:spAutoFit/>
          </a:bodyPr>
          <a:lstStyle/>
          <a:p>
            <a:r>
              <a:rPr lang="en-US" sz="1800" b="0" i="1" strike="noStrike" spc="-1" dirty="0">
                <a:solidFill>
                  <a:srgbClr val="FF0000"/>
                </a:solidFill>
                <a:latin typeface="Arial"/>
              </a:rPr>
              <a:t>Load these coordinates in your </a:t>
            </a:r>
            <a:r>
              <a:rPr lang="en-US" sz="1800" b="0" i="1" strike="noStrike" spc="-1" dirty="0" smtClean="0">
                <a:solidFill>
                  <a:srgbClr val="FF0000"/>
                </a:solidFill>
                <a:latin typeface="Arial"/>
              </a:rPr>
              <a:t>chart plotter </a:t>
            </a:r>
            <a:r>
              <a:rPr lang="en-US" sz="1800" b="0" i="1" strike="noStrike" spc="-1" dirty="0">
                <a:solidFill>
                  <a:srgbClr val="FF0000"/>
                </a:solidFill>
                <a:latin typeface="Arial"/>
              </a:rPr>
              <a:t>or handheld GPS.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extShape 1"/>
          <p:cNvSpPr txBox="1"/>
          <p:nvPr/>
        </p:nvSpPr>
        <p:spPr>
          <a:xfrm>
            <a:off x="457200" y="274680"/>
            <a:ext cx="8229240" cy="1142640"/>
          </a:xfrm>
          <a:prstGeom prst="rect">
            <a:avLst/>
          </a:prstGeom>
          <a:noFill/>
          <a:ln w="9360">
            <a:noFill/>
          </a:ln>
        </p:spPr>
        <p:txBody>
          <a:bodyPr anchor="ctr">
            <a:noAutofit/>
          </a:bodyPr>
          <a:lstStyle/>
          <a:p>
            <a:pPr algn="ctr">
              <a:lnSpc>
                <a:spcPct val="100000"/>
              </a:lnSpc>
            </a:pPr>
            <a:r>
              <a:rPr lang="en-US" sz="4400" b="0" strike="noStrike" spc="-1" dirty="0">
                <a:solidFill>
                  <a:srgbClr val="000000"/>
                </a:solidFill>
                <a:latin typeface="Arial"/>
              </a:rPr>
              <a:t>Review &amp; Questions</a:t>
            </a:r>
          </a:p>
        </p:txBody>
      </p:sp>
      <p:sp>
        <p:nvSpPr>
          <p:cNvPr id="210" name="TextShape 2"/>
          <p:cNvSpPr txBox="1"/>
          <p:nvPr/>
        </p:nvSpPr>
        <p:spPr>
          <a:xfrm>
            <a:off x="457200" y="1600200"/>
            <a:ext cx="8229240" cy="4525560"/>
          </a:xfrm>
          <a:prstGeom prst="rect">
            <a:avLst/>
          </a:prstGeom>
          <a:noFill/>
          <a:ln w="9360">
            <a:noFill/>
          </a:ln>
        </p:spPr>
        <p:txBody>
          <a:bodyPr>
            <a:noAutofit/>
          </a:bodyPr>
          <a:lstStyle/>
          <a:p>
            <a:pPr marL="343080" indent="-342720">
              <a:lnSpc>
                <a:spcPct val="100000"/>
              </a:lnSpc>
              <a:spcBef>
                <a:spcPts val="641"/>
              </a:spcBef>
              <a:buClr>
                <a:srgbClr val="000000"/>
              </a:buClr>
              <a:buFont typeface="Symbol" charset="2"/>
              <a:buChar char=""/>
            </a:pPr>
            <a:r>
              <a:rPr lang="en-US" sz="3200" b="0" strike="noStrike" spc="-1" dirty="0">
                <a:solidFill>
                  <a:srgbClr val="000000"/>
                </a:solidFill>
                <a:latin typeface="Arial"/>
              </a:rPr>
              <a:t>Local </a:t>
            </a:r>
            <a:r>
              <a:rPr lang="en-US" sz="3200" b="0" strike="noStrike" spc="-1" dirty="0" smtClean="0">
                <a:solidFill>
                  <a:srgbClr val="000000"/>
                </a:solidFill>
                <a:latin typeface="Arial"/>
              </a:rPr>
              <a:t>Classes</a:t>
            </a:r>
            <a:endParaRPr lang="en-US" sz="3200" b="0" strike="noStrike" spc="-1" dirty="0">
              <a:solidFill>
                <a:srgbClr val="000000"/>
              </a:solidFill>
              <a:latin typeface="Arial"/>
            </a:endParaRPr>
          </a:p>
          <a:p>
            <a:pPr marL="343080" indent="-342720">
              <a:lnSpc>
                <a:spcPct val="100000"/>
              </a:lnSpc>
              <a:spcBef>
                <a:spcPts val="641"/>
              </a:spcBef>
              <a:buClr>
                <a:srgbClr val="000000"/>
              </a:buClr>
              <a:buFont typeface="Symbol" charset="2"/>
              <a:buChar char=""/>
            </a:pPr>
            <a:r>
              <a:rPr lang="en-US" sz="3200" b="0" strike="noStrike" spc="-1" dirty="0">
                <a:solidFill>
                  <a:srgbClr val="000000"/>
                </a:solidFill>
                <a:latin typeface="Arial"/>
              </a:rPr>
              <a:t>Race Courses</a:t>
            </a:r>
          </a:p>
          <a:p>
            <a:pPr marL="343080" indent="-342720">
              <a:lnSpc>
                <a:spcPct val="100000"/>
              </a:lnSpc>
              <a:spcBef>
                <a:spcPts val="641"/>
              </a:spcBef>
              <a:buClr>
                <a:srgbClr val="000000"/>
              </a:buClr>
              <a:buFont typeface="Symbol" charset="2"/>
              <a:buChar char=""/>
            </a:pPr>
            <a:r>
              <a:rPr lang="en-US" sz="3200" b="0" strike="noStrike" spc="-1" dirty="0">
                <a:solidFill>
                  <a:srgbClr val="000000"/>
                </a:solidFill>
                <a:latin typeface="Arial"/>
              </a:rPr>
              <a:t>CC Bay Race Marks</a:t>
            </a:r>
          </a:p>
          <a:p>
            <a:pPr>
              <a:lnSpc>
                <a:spcPct val="100000"/>
              </a:lnSpc>
              <a:spcBef>
                <a:spcPts val="641"/>
              </a:spcBef>
            </a:pPr>
            <a:endParaRPr lang="en-US" sz="3200" b="0" strike="noStrike" spc="-1" dirty="0">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TextShape 1"/>
          <p:cNvSpPr txBox="1"/>
          <p:nvPr/>
        </p:nvSpPr>
        <p:spPr>
          <a:xfrm>
            <a:off x="457200" y="169073"/>
            <a:ext cx="8229240" cy="1354217"/>
          </a:xfrm>
          <a:prstGeom prst="rect">
            <a:avLst/>
          </a:prstGeom>
          <a:noFill/>
          <a:ln>
            <a:noFill/>
          </a:ln>
        </p:spPr>
        <p:txBody>
          <a:bodyPr lIns="0" tIns="0" rIns="0" bIns="0" anchor="ctr">
            <a:spAutoFit/>
          </a:bodyPr>
          <a:lstStyle/>
          <a:p>
            <a:pPr algn="ctr"/>
            <a:r>
              <a:rPr lang="en-US" sz="4400" b="0" strike="noStrike" spc="-1" dirty="0">
                <a:solidFill>
                  <a:srgbClr val="000000"/>
                </a:solidFill>
                <a:latin typeface="Arial"/>
              </a:rPr>
              <a:t>Race Notification and </a:t>
            </a:r>
            <a:r>
              <a:rPr lang="en-US" sz="4400" b="0" strike="noStrike" spc="-1" dirty="0" smtClean="0">
                <a:solidFill>
                  <a:srgbClr val="000000"/>
                </a:solidFill>
                <a:latin typeface="Arial"/>
              </a:rPr>
              <a:t>Registration</a:t>
            </a:r>
            <a:endParaRPr lang="en-US" sz="4400" b="0" strike="noStrike" spc="-1" dirty="0">
              <a:solidFill>
                <a:srgbClr val="000000"/>
              </a:solidFill>
              <a:latin typeface="Arial"/>
            </a:endParaRPr>
          </a:p>
        </p:txBody>
      </p:sp>
      <p:sp>
        <p:nvSpPr>
          <p:cNvPr id="212" name="TextShape 2"/>
          <p:cNvSpPr txBox="1"/>
          <p:nvPr/>
        </p:nvSpPr>
        <p:spPr>
          <a:xfrm>
            <a:off x="457200" y="1600200"/>
            <a:ext cx="8229240" cy="4525560"/>
          </a:xfrm>
          <a:prstGeom prst="rect">
            <a:avLst/>
          </a:prstGeom>
          <a:noFill/>
          <a:ln>
            <a:noFill/>
          </a:ln>
        </p:spPr>
        <p:txBody>
          <a:bodyPr lIns="0" tIns="0" rIns="0" bIns="0">
            <a:normAutofit fontScale="97000"/>
          </a:bodyPr>
          <a:lstStyle/>
          <a:p>
            <a:pPr marL="432000" indent="-324000">
              <a:spcBef>
                <a:spcPts val="1417"/>
              </a:spcBef>
              <a:buClr>
                <a:srgbClr val="000000"/>
              </a:buClr>
              <a:buSzPct val="45000"/>
              <a:buFont typeface="Wingdings" charset="2"/>
              <a:buChar char=""/>
            </a:pPr>
            <a:r>
              <a:rPr lang="en-US" sz="3200" b="0" strike="noStrike" spc="-1" dirty="0">
                <a:solidFill>
                  <a:srgbClr val="000000"/>
                </a:solidFill>
                <a:latin typeface="Arial"/>
              </a:rPr>
              <a:t>Email from Organizing </a:t>
            </a:r>
            <a:r>
              <a:rPr lang="en-US" sz="3200" b="0" strike="noStrike" spc="-1" dirty="0" smtClean="0">
                <a:solidFill>
                  <a:srgbClr val="000000"/>
                </a:solidFill>
                <a:latin typeface="Arial"/>
              </a:rPr>
              <a:t>Authority sent to </a:t>
            </a:r>
            <a:r>
              <a:rPr lang="en-US" sz="3200" b="0" strike="noStrike" spc="-1" dirty="0">
                <a:solidFill>
                  <a:srgbClr val="000000"/>
                </a:solidFill>
                <a:latin typeface="Arial"/>
              </a:rPr>
              <a:t>MORF </a:t>
            </a:r>
            <a:r>
              <a:rPr lang="en-US" sz="3200" b="0" strike="noStrike" spc="-1" dirty="0" smtClean="0">
                <a:solidFill>
                  <a:srgbClr val="000000"/>
                </a:solidFill>
                <a:latin typeface="Arial"/>
              </a:rPr>
              <a:t>and </a:t>
            </a:r>
            <a:r>
              <a:rPr lang="en-US" sz="3200" b="0" strike="noStrike" spc="-1" dirty="0">
                <a:solidFill>
                  <a:srgbClr val="000000"/>
                </a:solidFill>
                <a:latin typeface="Arial"/>
              </a:rPr>
              <a:t>yacht club </a:t>
            </a:r>
            <a:r>
              <a:rPr lang="en-US" sz="3200" b="0" strike="noStrike" spc="-1" dirty="0" smtClean="0">
                <a:solidFill>
                  <a:srgbClr val="000000"/>
                </a:solidFill>
                <a:latin typeface="Arial"/>
              </a:rPr>
              <a:t>race chairs.</a:t>
            </a:r>
          </a:p>
          <a:p>
            <a:pPr marL="432000" indent="-324000">
              <a:spcBef>
                <a:spcPts val="1417"/>
              </a:spcBef>
              <a:buClr>
                <a:srgbClr val="000000"/>
              </a:buClr>
              <a:buSzPct val="45000"/>
              <a:buFont typeface="Wingdings" charset="2"/>
              <a:buChar char=""/>
            </a:pPr>
            <a:r>
              <a:rPr lang="en-US" sz="3200" spc="-1" dirty="0" smtClean="0">
                <a:solidFill>
                  <a:srgbClr val="000000"/>
                </a:solidFill>
                <a:latin typeface="Arial"/>
              </a:rPr>
              <a:t>MORF and clubs broadcast to members.</a:t>
            </a:r>
            <a:r>
              <a:rPr lang="en-US" sz="3200" b="0" strike="noStrike" spc="-1" dirty="0" smtClean="0">
                <a:solidFill>
                  <a:srgbClr val="000000"/>
                </a:solidFill>
                <a:latin typeface="Arial"/>
              </a:rPr>
              <a:t>  </a:t>
            </a:r>
            <a:endParaRPr lang="en-US" sz="3200" b="0" strike="noStrike" spc="-1" dirty="0">
              <a:solidFill>
                <a:srgbClr val="000000"/>
              </a:solidFill>
              <a:latin typeface="Arial"/>
            </a:endParaRPr>
          </a:p>
          <a:p>
            <a:pPr marL="432000" indent="-324000">
              <a:spcBef>
                <a:spcPts val="1417"/>
              </a:spcBef>
              <a:buClr>
                <a:srgbClr val="000000"/>
              </a:buClr>
              <a:buSzPct val="45000"/>
              <a:buFont typeface="Wingdings" charset="2"/>
              <a:buChar char=""/>
            </a:pPr>
            <a:r>
              <a:rPr lang="en-US" sz="3200" b="0" strike="noStrike" spc="-1" dirty="0">
                <a:solidFill>
                  <a:srgbClr val="000000"/>
                </a:solidFill>
                <a:latin typeface="Arial"/>
              </a:rPr>
              <a:t>Announces </a:t>
            </a:r>
            <a:r>
              <a:rPr lang="en-US" sz="3200" b="0" strike="noStrike" spc="-1" dirty="0" smtClean="0">
                <a:solidFill>
                  <a:srgbClr val="000000"/>
                </a:solidFill>
                <a:latin typeface="Arial"/>
              </a:rPr>
              <a:t>the race w/ hyperlink to </a:t>
            </a:r>
            <a:r>
              <a:rPr lang="en-US" sz="3200" b="0" strike="noStrike" spc="-1" dirty="0">
                <a:solidFill>
                  <a:srgbClr val="000000"/>
                </a:solidFill>
                <a:latin typeface="Arial"/>
              </a:rPr>
              <a:t>Regatta </a:t>
            </a:r>
            <a:r>
              <a:rPr lang="en-US" sz="3200" b="0" strike="noStrike" spc="-1" dirty="0" smtClean="0">
                <a:solidFill>
                  <a:srgbClr val="000000"/>
                </a:solidFill>
                <a:latin typeface="Arial"/>
              </a:rPr>
              <a:t>Network.</a:t>
            </a:r>
            <a:endParaRPr lang="en-US" sz="3200" b="0" strike="noStrike" spc="-1" dirty="0">
              <a:solidFill>
                <a:srgbClr val="000000"/>
              </a:solidFill>
              <a:latin typeface="Arial"/>
            </a:endParaRPr>
          </a:p>
          <a:p>
            <a:pPr marL="432000" indent="-324000">
              <a:spcBef>
                <a:spcPts val="1417"/>
              </a:spcBef>
              <a:buClr>
                <a:srgbClr val="000000"/>
              </a:buClr>
              <a:buSzPct val="45000"/>
              <a:buFont typeface="Wingdings" charset="2"/>
              <a:buChar char=""/>
            </a:pPr>
            <a:r>
              <a:rPr lang="en-US" sz="3200" b="0" strike="noStrike" spc="-1" dirty="0" smtClean="0">
                <a:solidFill>
                  <a:srgbClr val="000000"/>
                </a:solidFill>
                <a:latin typeface="Arial"/>
              </a:rPr>
              <a:t>Register and pay entry fee on </a:t>
            </a:r>
            <a:r>
              <a:rPr lang="en-US" sz="3200" b="0" strike="noStrike" spc="-1" dirty="0">
                <a:solidFill>
                  <a:srgbClr val="000000"/>
                </a:solidFill>
                <a:latin typeface="Arial"/>
              </a:rPr>
              <a:t>Regatta Network</a:t>
            </a:r>
            <a:r>
              <a:rPr lang="en-US" sz="3200" b="0" strike="noStrike" spc="-1" dirty="0" smtClean="0">
                <a:solidFill>
                  <a:srgbClr val="000000"/>
                </a:solidFill>
                <a:latin typeface="Arial"/>
              </a:rPr>
              <a:t>.</a:t>
            </a:r>
            <a:endParaRPr lang="en-US" sz="3200" b="0" strike="noStrike" spc="-1" dirty="0">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TextShape 1"/>
          <p:cNvSpPr txBox="1"/>
          <p:nvPr/>
        </p:nvSpPr>
        <p:spPr>
          <a:xfrm>
            <a:off x="457200" y="507446"/>
            <a:ext cx="8229240" cy="677108"/>
          </a:xfrm>
          <a:prstGeom prst="rect">
            <a:avLst/>
          </a:prstGeom>
          <a:noFill/>
          <a:ln>
            <a:noFill/>
          </a:ln>
        </p:spPr>
        <p:txBody>
          <a:bodyPr lIns="0" tIns="0" rIns="0" bIns="0" anchor="ctr">
            <a:spAutoFit/>
          </a:bodyPr>
          <a:lstStyle/>
          <a:p>
            <a:r>
              <a:rPr lang="en-US" sz="4400" b="0" strike="noStrike" spc="-1" dirty="0">
                <a:solidFill>
                  <a:srgbClr val="000000"/>
                </a:solidFill>
                <a:latin typeface="Arial"/>
              </a:rPr>
              <a:t>Race Registration</a:t>
            </a:r>
          </a:p>
        </p:txBody>
      </p:sp>
      <p:pic>
        <p:nvPicPr>
          <p:cNvPr id="216" name="Picture 215"/>
          <p:cNvPicPr/>
          <p:nvPr/>
        </p:nvPicPr>
        <p:blipFill>
          <a:blip r:embed="rId2"/>
          <a:stretch/>
        </p:blipFill>
        <p:spPr>
          <a:xfrm>
            <a:off x="15840" y="-168840"/>
            <a:ext cx="9143640" cy="6095520"/>
          </a:xfrm>
          <a:prstGeom prst="rect">
            <a:avLst/>
          </a:prstGeom>
          <a:ln>
            <a:noFill/>
          </a:ln>
        </p:spPr>
      </p:pic>
      <p:sp>
        <p:nvSpPr>
          <p:cNvPr id="217" name="TextShape 2"/>
          <p:cNvSpPr txBox="1"/>
          <p:nvPr/>
        </p:nvSpPr>
        <p:spPr>
          <a:xfrm>
            <a:off x="1524000" y="5926681"/>
            <a:ext cx="6248400" cy="952653"/>
          </a:xfrm>
          <a:prstGeom prst="rect">
            <a:avLst/>
          </a:prstGeom>
          <a:noFill/>
          <a:ln>
            <a:noFill/>
          </a:ln>
        </p:spPr>
        <p:txBody>
          <a:bodyPr wrap="square" lIns="90000" tIns="45000" rIns="90000" bIns="45000">
            <a:spAutoFit/>
          </a:bodyPr>
          <a:lstStyle/>
          <a:p>
            <a:pPr algn="ctr"/>
            <a:r>
              <a:rPr lang="en-US" sz="2800" b="1" strike="noStrike" spc="-1" dirty="0" smtClean="0">
                <a:latin typeface="Arial"/>
              </a:rPr>
              <a:t>REGATTA NETWORK RACE </a:t>
            </a:r>
            <a:r>
              <a:rPr lang="en-US" sz="2800" b="1" strike="noStrike" spc="-1" dirty="0">
                <a:latin typeface="Arial"/>
              </a:rPr>
              <a:t>REGISTRATION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Shape 1"/>
          <p:cNvSpPr txBox="1"/>
          <p:nvPr/>
        </p:nvSpPr>
        <p:spPr>
          <a:xfrm>
            <a:off x="462600" y="587160"/>
            <a:ext cx="8229240" cy="806040"/>
          </a:xfrm>
          <a:prstGeom prst="rect">
            <a:avLst/>
          </a:prstGeom>
          <a:noFill/>
          <a:ln w="9360">
            <a:noFill/>
          </a:ln>
        </p:spPr>
        <p:txBody>
          <a:bodyPr anchor="ctr">
            <a:noAutofit/>
          </a:bodyPr>
          <a:lstStyle/>
          <a:p>
            <a:pPr algn="ctr">
              <a:lnSpc>
                <a:spcPct val="100000"/>
              </a:lnSpc>
            </a:pPr>
            <a:r>
              <a:rPr lang="en-US" sz="3600" b="1" strike="noStrike" spc="-1" dirty="0">
                <a:solidFill>
                  <a:srgbClr val="000000"/>
                </a:solidFill>
                <a:latin typeface="Arial"/>
              </a:rPr>
              <a:t>Objectives </a:t>
            </a:r>
            <a:endParaRPr lang="en-US" sz="3600" b="0" strike="noStrike" spc="-1" dirty="0">
              <a:solidFill>
                <a:srgbClr val="000000"/>
              </a:solidFill>
              <a:latin typeface="Arial"/>
            </a:endParaRPr>
          </a:p>
        </p:txBody>
      </p:sp>
      <p:sp>
        <p:nvSpPr>
          <p:cNvPr id="132" name="TextShape 2"/>
          <p:cNvSpPr txBox="1"/>
          <p:nvPr/>
        </p:nvSpPr>
        <p:spPr>
          <a:xfrm>
            <a:off x="424440" y="1623960"/>
            <a:ext cx="8229240" cy="4224240"/>
          </a:xfrm>
          <a:prstGeom prst="rect">
            <a:avLst/>
          </a:prstGeom>
          <a:noFill/>
          <a:ln w="9360">
            <a:noFill/>
          </a:ln>
        </p:spPr>
        <p:txBody>
          <a:bodyPr>
            <a:noAutofit/>
          </a:bodyPr>
          <a:lstStyle/>
          <a:p>
            <a:pPr marL="343080" indent="-342720">
              <a:lnSpc>
                <a:spcPct val="100000"/>
              </a:lnSpc>
              <a:spcBef>
                <a:spcPts val="479"/>
              </a:spcBef>
              <a:buClr>
                <a:srgbClr val="000000"/>
              </a:buClr>
              <a:buFont typeface="Symbol" charset="2"/>
              <a:buChar char=""/>
            </a:pPr>
            <a:r>
              <a:rPr lang="en-US" sz="2400" b="0" strike="noStrike" spc="-1" dirty="0">
                <a:solidFill>
                  <a:srgbClr val="000000"/>
                </a:solidFill>
                <a:latin typeface="Arial"/>
              </a:rPr>
              <a:t>Why race at all?</a:t>
            </a:r>
          </a:p>
          <a:p>
            <a:pPr marL="343080" indent="-342720">
              <a:lnSpc>
                <a:spcPct val="100000"/>
              </a:lnSpc>
              <a:spcBef>
                <a:spcPts val="479"/>
              </a:spcBef>
              <a:buClr>
                <a:srgbClr val="000000"/>
              </a:buClr>
              <a:buFont typeface="Symbol" charset="2"/>
              <a:buChar char=""/>
            </a:pPr>
            <a:r>
              <a:rPr lang="en-US" sz="2400" b="0" strike="noStrike" spc="-1" dirty="0">
                <a:solidFill>
                  <a:srgbClr val="000000"/>
                </a:solidFill>
                <a:latin typeface="Arial"/>
              </a:rPr>
              <a:t>Race organizing authorities in Corpus Christi</a:t>
            </a:r>
          </a:p>
          <a:p>
            <a:pPr marL="343080" indent="-342720">
              <a:spcBef>
                <a:spcPts val="479"/>
              </a:spcBef>
              <a:buClr>
                <a:srgbClr val="000000"/>
              </a:buClr>
              <a:buFont typeface="Symbol" charset="2"/>
              <a:buChar char=""/>
            </a:pPr>
            <a:r>
              <a:rPr lang="en-US" sz="2400" spc="-1" dirty="0">
                <a:solidFill>
                  <a:srgbClr val="000000"/>
                </a:solidFill>
              </a:rPr>
              <a:t>2020  CC Bay Race Schedule</a:t>
            </a:r>
          </a:p>
          <a:p>
            <a:pPr marL="343080" indent="-342720">
              <a:lnSpc>
                <a:spcPct val="100000"/>
              </a:lnSpc>
              <a:spcBef>
                <a:spcPts val="479"/>
              </a:spcBef>
              <a:buClr>
                <a:srgbClr val="000000"/>
              </a:buClr>
              <a:buFont typeface="Symbol" charset="2"/>
              <a:buChar char=""/>
            </a:pPr>
            <a:r>
              <a:rPr lang="en-US" sz="2400" b="0" strike="noStrike" spc="-1" dirty="0" smtClean="0">
                <a:solidFill>
                  <a:srgbClr val="000000"/>
                </a:solidFill>
                <a:latin typeface="Arial"/>
              </a:rPr>
              <a:t>PHRF </a:t>
            </a:r>
            <a:r>
              <a:rPr lang="en-US" sz="2400" b="0" strike="noStrike" spc="-1" dirty="0">
                <a:solidFill>
                  <a:srgbClr val="000000"/>
                </a:solidFill>
                <a:latin typeface="Arial"/>
              </a:rPr>
              <a:t>handicaps; what they are and how to get one.</a:t>
            </a:r>
          </a:p>
          <a:p>
            <a:pPr marL="343080" indent="-342720">
              <a:lnSpc>
                <a:spcPct val="100000"/>
              </a:lnSpc>
              <a:spcBef>
                <a:spcPts val="479"/>
              </a:spcBef>
              <a:buClr>
                <a:srgbClr val="000000"/>
              </a:buClr>
              <a:buFont typeface="Symbol" charset="2"/>
              <a:buChar char=""/>
            </a:pPr>
            <a:r>
              <a:rPr lang="en-US" sz="2400" b="0" strike="noStrike" spc="-1" dirty="0">
                <a:solidFill>
                  <a:srgbClr val="000000"/>
                </a:solidFill>
                <a:latin typeface="Arial"/>
              </a:rPr>
              <a:t>Local race protocol and typical race courses.</a:t>
            </a:r>
          </a:p>
          <a:p>
            <a:pPr marL="343080" indent="-342720">
              <a:lnSpc>
                <a:spcPct val="100000"/>
              </a:lnSpc>
              <a:spcBef>
                <a:spcPts val="479"/>
              </a:spcBef>
              <a:buClr>
                <a:srgbClr val="000000"/>
              </a:buClr>
              <a:buFont typeface="Symbol" charset="2"/>
              <a:buChar char=""/>
            </a:pPr>
            <a:r>
              <a:rPr lang="en-US" sz="2400" b="0" strike="noStrike" spc="-1" dirty="0">
                <a:solidFill>
                  <a:srgbClr val="000000"/>
                </a:solidFill>
                <a:latin typeface="Arial"/>
              </a:rPr>
              <a:t>Race documents and registration.</a:t>
            </a:r>
          </a:p>
          <a:p>
            <a:pPr marL="343080" indent="-342720">
              <a:lnSpc>
                <a:spcPct val="100000"/>
              </a:lnSpc>
              <a:spcBef>
                <a:spcPts val="479"/>
              </a:spcBef>
              <a:buClr>
                <a:srgbClr val="000000"/>
              </a:buClr>
              <a:buFont typeface="Symbol" charset="2"/>
              <a:buChar char=""/>
            </a:pPr>
            <a:r>
              <a:rPr lang="en-US" sz="2400" b="0" strike="noStrike" spc="-1" dirty="0" smtClean="0">
                <a:solidFill>
                  <a:srgbClr val="000000"/>
                </a:solidFill>
                <a:latin typeface="Arial"/>
              </a:rPr>
              <a:t>Conventional </a:t>
            </a:r>
            <a:r>
              <a:rPr lang="en-US" sz="2400" b="0" strike="noStrike" spc="-1" dirty="0">
                <a:solidFill>
                  <a:srgbClr val="000000"/>
                </a:solidFill>
                <a:latin typeface="Arial"/>
              </a:rPr>
              <a:t>and pursuit start sequences</a:t>
            </a:r>
          </a:p>
          <a:p>
            <a:pPr marL="343080" indent="-342720">
              <a:lnSpc>
                <a:spcPct val="100000"/>
              </a:lnSpc>
              <a:spcBef>
                <a:spcPts val="479"/>
              </a:spcBef>
              <a:buClr>
                <a:srgbClr val="000000"/>
              </a:buClr>
              <a:buFont typeface="Symbol" charset="2"/>
              <a:buChar char=""/>
            </a:pPr>
            <a:r>
              <a:rPr lang="en-US" sz="2400" b="0" strike="noStrike" spc="-1" dirty="0">
                <a:solidFill>
                  <a:srgbClr val="000000"/>
                </a:solidFill>
                <a:latin typeface="Arial"/>
              </a:rPr>
              <a:t>General racing rules</a:t>
            </a:r>
            <a:r>
              <a:rPr dirty="0"/>
              <a:t/>
            </a:r>
            <a:br>
              <a:rPr dirty="0"/>
            </a:br>
            <a:r>
              <a:rPr lang="en-US" sz="2400" b="0" strike="noStrike" spc="-1" dirty="0">
                <a:solidFill>
                  <a:srgbClr val="000000"/>
                </a:solidFill>
                <a:latin typeface="Arial"/>
              </a:rPr>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TextShape 1"/>
          <p:cNvSpPr txBox="1"/>
          <p:nvPr/>
        </p:nvSpPr>
        <p:spPr>
          <a:xfrm>
            <a:off x="457200" y="507446"/>
            <a:ext cx="8229240" cy="677108"/>
          </a:xfrm>
          <a:prstGeom prst="rect">
            <a:avLst/>
          </a:prstGeom>
          <a:noFill/>
          <a:ln>
            <a:noFill/>
          </a:ln>
        </p:spPr>
        <p:txBody>
          <a:bodyPr lIns="0" tIns="0" rIns="0" bIns="0" anchor="ctr">
            <a:spAutoFit/>
          </a:bodyPr>
          <a:lstStyle/>
          <a:p>
            <a:r>
              <a:rPr lang="en-US" sz="4400" b="0" strike="noStrike" spc="-1" dirty="0">
                <a:solidFill>
                  <a:srgbClr val="000000"/>
                </a:solidFill>
                <a:latin typeface="Arial"/>
              </a:rPr>
              <a:t>           Race Documents</a:t>
            </a:r>
          </a:p>
        </p:txBody>
      </p:sp>
      <p:sp>
        <p:nvSpPr>
          <p:cNvPr id="214" name="TextShape 2"/>
          <p:cNvSpPr txBox="1"/>
          <p:nvPr/>
        </p:nvSpPr>
        <p:spPr>
          <a:xfrm>
            <a:off x="457200" y="1600200"/>
            <a:ext cx="8229240" cy="4525560"/>
          </a:xfrm>
          <a:prstGeom prst="rect">
            <a:avLst/>
          </a:prstGeom>
          <a:noFill/>
          <a:ln>
            <a:noFill/>
          </a:ln>
        </p:spPr>
        <p:txBody>
          <a:bodyPr lIns="0" tIns="0" rIns="0" bIns="0">
            <a:normAutofit fontScale="51000" lnSpcReduction="20000"/>
          </a:bodyPr>
          <a:lstStyle/>
          <a:p>
            <a:pPr marL="432000" indent="-324000">
              <a:spcBef>
                <a:spcPts val="1417"/>
              </a:spcBef>
              <a:buClr>
                <a:srgbClr val="000000"/>
              </a:buClr>
              <a:buSzPct val="45000"/>
              <a:buFont typeface="Wingdings" charset="2"/>
              <a:buChar char=""/>
            </a:pPr>
            <a:r>
              <a:rPr lang="en-US" sz="3200" b="0" strike="noStrike" spc="-1" dirty="0">
                <a:solidFill>
                  <a:srgbClr val="000000"/>
                </a:solidFill>
                <a:latin typeface="Arial"/>
              </a:rPr>
              <a:t>Notice of Race (NOR) contains:</a:t>
            </a:r>
          </a:p>
          <a:p>
            <a:pPr marL="864000" lvl="1" indent="-324000">
              <a:spcBef>
                <a:spcPts val="1134"/>
              </a:spcBef>
              <a:buClr>
                <a:srgbClr val="000000"/>
              </a:buClr>
              <a:buSzPct val="75000"/>
              <a:buFont typeface="Symbol" charset="2"/>
              <a:buChar char=""/>
            </a:pPr>
            <a:r>
              <a:rPr lang="en-US" sz="2400" b="0" strike="noStrike" spc="-1" dirty="0">
                <a:solidFill>
                  <a:srgbClr val="000000"/>
                </a:solidFill>
                <a:latin typeface="Arial"/>
              </a:rPr>
              <a:t>Date / time of race and </a:t>
            </a:r>
            <a:r>
              <a:rPr lang="en-US" sz="2400" b="0" strike="noStrike" spc="-1" dirty="0" smtClean="0">
                <a:solidFill>
                  <a:srgbClr val="000000"/>
                </a:solidFill>
                <a:latin typeface="Arial"/>
              </a:rPr>
              <a:t>event schedule</a:t>
            </a:r>
            <a:endParaRPr lang="en-US" sz="2400" b="0" strike="noStrike" spc="-1" dirty="0">
              <a:solidFill>
                <a:srgbClr val="000000"/>
              </a:solidFill>
              <a:latin typeface="Arial"/>
            </a:endParaRPr>
          </a:p>
          <a:p>
            <a:pPr marL="864000" lvl="1" indent="-324000">
              <a:spcBef>
                <a:spcPts val="1134"/>
              </a:spcBef>
              <a:buClr>
                <a:srgbClr val="000000"/>
              </a:buClr>
              <a:buSzPct val="75000"/>
              <a:buFont typeface="Symbol" charset="2"/>
              <a:buChar char=""/>
            </a:pPr>
            <a:r>
              <a:rPr lang="en-US" sz="2400" b="0" strike="noStrike" spc="-1" dirty="0">
                <a:solidFill>
                  <a:srgbClr val="000000"/>
                </a:solidFill>
                <a:latin typeface="Arial"/>
              </a:rPr>
              <a:t>Classes eligible to race</a:t>
            </a:r>
          </a:p>
          <a:p>
            <a:pPr marL="864000" lvl="1" indent="-324000">
              <a:spcBef>
                <a:spcPts val="1134"/>
              </a:spcBef>
              <a:buClr>
                <a:srgbClr val="000000"/>
              </a:buClr>
              <a:buSzPct val="75000"/>
              <a:buFont typeface="Symbol" charset="2"/>
              <a:buChar char=""/>
            </a:pPr>
            <a:r>
              <a:rPr lang="en-US" sz="2400" b="0" strike="noStrike" spc="-1" dirty="0">
                <a:solidFill>
                  <a:srgbClr val="000000"/>
                </a:solidFill>
                <a:latin typeface="Arial"/>
              </a:rPr>
              <a:t>Registration </a:t>
            </a:r>
            <a:r>
              <a:rPr lang="en-US" sz="2400" b="0" strike="noStrike" spc="-1" dirty="0" smtClean="0">
                <a:solidFill>
                  <a:srgbClr val="000000"/>
                </a:solidFill>
                <a:latin typeface="Arial"/>
              </a:rPr>
              <a:t>fees</a:t>
            </a:r>
            <a:r>
              <a:rPr lang="en-US" sz="2400" b="0" strike="noStrike" spc="-1" dirty="0">
                <a:solidFill>
                  <a:srgbClr val="000000"/>
                </a:solidFill>
                <a:latin typeface="Arial"/>
              </a:rPr>
              <a:t>, cut-off dates</a:t>
            </a:r>
          </a:p>
          <a:p>
            <a:pPr marL="864000" lvl="1" indent="-324000">
              <a:spcBef>
                <a:spcPts val="1134"/>
              </a:spcBef>
              <a:buClr>
                <a:srgbClr val="000000"/>
              </a:buClr>
              <a:buSzPct val="75000"/>
              <a:buFont typeface="Symbol" charset="2"/>
              <a:buChar char=""/>
            </a:pPr>
            <a:r>
              <a:rPr lang="en-US" sz="2400" b="0" strike="noStrike" spc="-1" dirty="0">
                <a:solidFill>
                  <a:srgbClr val="000000"/>
                </a:solidFill>
                <a:latin typeface="Arial"/>
              </a:rPr>
              <a:t>Scoring system if different from standard low-point</a:t>
            </a:r>
          </a:p>
          <a:p>
            <a:pPr marL="864000" lvl="1" indent="-324000">
              <a:spcBef>
                <a:spcPts val="1134"/>
              </a:spcBef>
              <a:buClr>
                <a:srgbClr val="000000"/>
              </a:buClr>
              <a:buSzPct val="75000"/>
              <a:buFont typeface="Symbol" charset="2"/>
              <a:buChar char=""/>
            </a:pPr>
            <a:r>
              <a:rPr lang="en-US" sz="2400" b="0" strike="noStrike" spc="-1" dirty="0">
                <a:solidFill>
                  <a:srgbClr val="000000"/>
                </a:solidFill>
                <a:latin typeface="Arial"/>
              </a:rPr>
              <a:t>Prizes</a:t>
            </a:r>
          </a:p>
          <a:p>
            <a:pPr marL="864000" lvl="1" indent="-324000">
              <a:spcBef>
                <a:spcPts val="1134"/>
              </a:spcBef>
              <a:buClr>
                <a:srgbClr val="000000"/>
              </a:buClr>
              <a:buSzPct val="75000"/>
              <a:buFont typeface="Symbol" charset="2"/>
              <a:buChar char=""/>
            </a:pPr>
            <a:r>
              <a:rPr lang="en-US" sz="2400" b="0" strike="noStrike" spc="-1" dirty="0">
                <a:solidFill>
                  <a:srgbClr val="000000"/>
                </a:solidFill>
                <a:latin typeface="Arial"/>
              </a:rPr>
              <a:t>Other race related </a:t>
            </a:r>
            <a:r>
              <a:rPr lang="en-US" sz="2400" b="0" strike="noStrike" spc="-1" dirty="0" smtClean="0">
                <a:solidFill>
                  <a:srgbClr val="000000"/>
                </a:solidFill>
                <a:latin typeface="Arial"/>
              </a:rPr>
              <a:t>information.</a:t>
            </a:r>
            <a:endParaRPr lang="en-US" sz="2400" b="0" strike="noStrike" spc="-1" dirty="0">
              <a:solidFill>
                <a:srgbClr val="000000"/>
              </a:solidFill>
              <a:latin typeface="Arial"/>
            </a:endParaRPr>
          </a:p>
          <a:p>
            <a:pPr marL="432000" indent="-324000">
              <a:spcBef>
                <a:spcPts val="1417"/>
              </a:spcBef>
              <a:buClr>
                <a:srgbClr val="000000"/>
              </a:buClr>
              <a:buSzPct val="45000"/>
              <a:buFont typeface="Wingdings" charset="2"/>
              <a:buChar char=""/>
            </a:pPr>
            <a:r>
              <a:rPr lang="en-US" sz="3200" b="0" strike="noStrike" spc="-1" dirty="0">
                <a:solidFill>
                  <a:srgbClr val="000000"/>
                </a:solidFill>
                <a:latin typeface="Arial"/>
              </a:rPr>
              <a:t>Sailing Instructions (SI) contains:</a:t>
            </a:r>
          </a:p>
          <a:p>
            <a:pPr marL="864000" lvl="1" indent="-324000">
              <a:spcBef>
                <a:spcPts val="1134"/>
              </a:spcBef>
              <a:buClr>
                <a:srgbClr val="000000"/>
              </a:buClr>
              <a:buSzPct val="75000"/>
              <a:buFont typeface="Symbol" charset="2"/>
              <a:buChar char=""/>
            </a:pPr>
            <a:r>
              <a:rPr lang="en-US" sz="2400" b="0" strike="noStrike" spc="-1" dirty="0">
                <a:solidFill>
                  <a:srgbClr val="000000"/>
                </a:solidFill>
                <a:latin typeface="Arial"/>
              </a:rPr>
              <a:t>Schedule of races, classes and class flags, times of warning signal for each class</a:t>
            </a:r>
          </a:p>
          <a:p>
            <a:pPr marL="864000" lvl="1" indent="-324000">
              <a:spcBef>
                <a:spcPts val="1134"/>
              </a:spcBef>
              <a:buClr>
                <a:srgbClr val="000000"/>
              </a:buClr>
              <a:buSzPct val="75000"/>
              <a:buFont typeface="Symbol" charset="2"/>
              <a:buChar char=""/>
            </a:pPr>
            <a:r>
              <a:rPr lang="en-US" sz="2400" b="0" strike="noStrike" spc="-1" dirty="0">
                <a:solidFill>
                  <a:srgbClr val="000000"/>
                </a:solidFill>
                <a:latin typeface="Arial"/>
              </a:rPr>
              <a:t>Courses to be sailed / list of marks to be used</a:t>
            </a:r>
          </a:p>
          <a:p>
            <a:pPr marL="864000" lvl="1" indent="-324000">
              <a:spcBef>
                <a:spcPts val="1134"/>
              </a:spcBef>
              <a:buClr>
                <a:srgbClr val="000000"/>
              </a:buClr>
              <a:buSzPct val="75000"/>
              <a:buFont typeface="Symbol" charset="2"/>
              <a:buChar char=""/>
            </a:pPr>
            <a:r>
              <a:rPr lang="en-US" sz="2400" b="0" strike="noStrike" spc="-1" dirty="0">
                <a:solidFill>
                  <a:srgbClr val="000000"/>
                </a:solidFill>
                <a:latin typeface="Arial"/>
              </a:rPr>
              <a:t>Location of starting area, Description of starting / finishing marks and starting / finishing lines</a:t>
            </a:r>
          </a:p>
          <a:p>
            <a:pPr marL="864000" lvl="1" indent="-324000">
              <a:spcBef>
                <a:spcPts val="1134"/>
              </a:spcBef>
              <a:buClr>
                <a:srgbClr val="000000"/>
              </a:buClr>
              <a:buSzPct val="75000"/>
              <a:buFont typeface="Symbol" charset="2"/>
              <a:buChar char=""/>
            </a:pPr>
            <a:r>
              <a:rPr lang="en-US" sz="2400" b="0" strike="noStrike" spc="-1" dirty="0">
                <a:solidFill>
                  <a:srgbClr val="000000"/>
                </a:solidFill>
                <a:latin typeface="Arial"/>
              </a:rPr>
              <a:t>Approximate course length / length of windward legs</a:t>
            </a:r>
          </a:p>
          <a:p>
            <a:pPr marL="864000" lvl="1" indent="-324000">
              <a:spcBef>
                <a:spcPts val="1134"/>
              </a:spcBef>
              <a:buClr>
                <a:srgbClr val="000000"/>
              </a:buClr>
              <a:buSzPct val="75000"/>
              <a:buFont typeface="Symbol" charset="2"/>
              <a:buChar char=""/>
            </a:pPr>
            <a:r>
              <a:rPr lang="en-US" sz="2400" b="0" strike="noStrike" spc="-1" dirty="0">
                <a:solidFill>
                  <a:srgbClr val="000000"/>
                </a:solidFill>
                <a:latin typeface="Arial"/>
              </a:rPr>
              <a:t>Prizes</a:t>
            </a:r>
          </a:p>
          <a:p>
            <a:pPr marL="864000" lvl="1" indent="-324000">
              <a:spcBef>
                <a:spcPts val="1134"/>
              </a:spcBef>
              <a:buClr>
                <a:srgbClr val="000000"/>
              </a:buClr>
              <a:buSzPct val="75000"/>
              <a:buFont typeface="Symbol" charset="2"/>
              <a:buChar char=""/>
            </a:pPr>
            <a:r>
              <a:rPr lang="en-US" sz="2400" b="0" strike="noStrike" spc="-1" dirty="0">
                <a:solidFill>
                  <a:srgbClr val="000000"/>
                </a:solidFill>
                <a:latin typeface="Arial"/>
              </a:rPr>
              <a:t>Other race specific information</a:t>
            </a:r>
          </a:p>
          <a:p>
            <a:pPr marL="864000" lvl="1" indent="-324000">
              <a:spcBef>
                <a:spcPts val="1134"/>
              </a:spcBef>
              <a:buClr>
                <a:srgbClr val="000000"/>
              </a:buClr>
              <a:buSzPct val="75000"/>
              <a:buFont typeface="Symbol" charset="2"/>
              <a:buChar char=""/>
            </a:pPr>
            <a:r>
              <a:rPr lang="en-US" sz="2400" b="1" strike="noStrike" spc="-1" dirty="0">
                <a:solidFill>
                  <a:srgbClr val="000000"/>
                </a:solidFill>
                <a:latin typeface="Arial"/>
              </a:rPr>
              <a:t>HINT – Bring your copy of SI to pre-race skippers meeting!!!</a:t>
            </a:r>
            <a:endParaRPr lang="en-US" sz="2400" b="0" strike="noStrike" spc="-1" dirty="0">
              <a:solidFill>
                <a:srgbClr val="000000"/>
              </a:solidFill>
              <a:latin typeface="Arial"/>
            </a:endParaRPr>
          </a:p>
        </p:txBody>
      </p:sp>
      <p:sp>
        <p:nvSpPr>
          <p:cNvPr id="2" name="TextBox 1"/>
          <p:cNvSpPr txBox="1"/>
          <p:nvPr/>
        </p:nvSpPr>
        <p:spPr>
          <a:xfrm>
            <a:off x="685800" y="1184554"/>
            <a:ext cx="7467600" cy="369332"/>
          </a:xfrm>
          <a:prstGeom prst="rect">
            <a:avLst/>
          </a:prstGeom>
          <a:noFill/>
        </p:spPr>
        <p:txBody>
          <a:bodyPr wrap="square" rtlCol="0">
            <a:spAutoFit/>
          </a:bodyPr>
          <a:lstStyle/>
          <a:p>
            <a:pPr algn="ctr"/>
            <a:r>
              <a:rPr lang="en-US" i="1" dirty="0" smtClean="0">
                <a:solidFill>
                  <a:srgbClr val="FF0000"/>
                </a:solidFill>
              </a:rPr>
              <a:t>Download from Regatta Network</a:t>
            </a:r>
            <a:endParaRPr lang="en-US" i="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TextShape 1"/>
          <p:cNvSpPr txBox="1"/>
          <p:nvPr/>
        </p:nvSpPr>
        <p:spPr>
          <a:xfrm>
            <a:off x="457560" y="507446"/>
            <a:ext cx="8229240" cy="677108"/>
          </a:xfrm>
          <a:prstGeom prst="rect">
            <a:avLst/>
          </a:prstGeom>
          <a:noFill/>
          <a:ln>
            <a:noFill/>
          </a:ln>
        </p:spPr>
        <p:txBody>
          <a:bodyPr lIns="0" tIns="0" rIns="0" bIns="0" anchor="ctr">
            <a:spAutoFit/>
          </a:bodyPr>
          <a:lstStyle/>
          <a:p>
            <a:r>
              <a:rPr lang="en-US" sz="4400" b="0" strike="noStrike" spc="-1" dirty="0">
                <a:solidFill>
                  <a:srgbClr val="000000"/>
                </a:solidFill>
                <a:latin typeface="Arial"/>
              </a:rPr>
              <a:t>        Review &amp; Questions</a:t>
            </a:r>
          </a:p>
        </p:txBody>
      </p:sp>
      <p:sp>
        <p:nvSpPr>
          <p:cNvPr id="219" name="TextShape 2"/>
          <p:cNvSpPr txBox="1"/>
          <p:nvPr/>
        </p:nvSpPr>
        <p:spPr>
          <a:xfrm>
            <a:off x="446314" y="1626291"/>
            <a:ext cx="8229240" cy="3977280"/>
          </a:xfrm>
          <a:prstGeom prst="rect">
            <a:avLst/>
          </a:prstGeom>
          <a:noFill/>
          <a:ln>
            <a:noFill/>
          </a:ln>
        </p:spPr>
        <p:txBody>
          <a:bodyPr lIns="0" tIns="0" rIns="0" bIns="0">
            <a:normAutofit lnSpcReduction="10000"/>
          </a:bodyPr>
          <a:lstStyle/>
          <a:p>
            <a:pPr marL="432000" indent="-324000">
              <a:spcBef>
                <a:spcPts val="1417"/>
              </a:spcBef>
              <a:buClr>
                <a:srgbClr val="000000"/>
              </a:buClr>
              <a:buSzPct val="45000"/>
              <a:buFont typeface="Wingdings" charset="2"/>
              <a:buChar char=""/>
            </a:pPr>
            <a:r>
              <a:rPr lang="en-US" sz="3200" b="0" strike="noStrike" spc="-1" dirty="0">
                <a:solidFill>
                  <a:srgbClr val="000000"/>
                </a:solidFill>
                <a:latin typeface="Arial"/>
              </a:rPr>
              <a:t>Notification of a pending race</a:t>
            </a:r>
          </a:p>
          <a:p>
            <a:pPr marL="432000" indent="-324000">
              <a:spcBef>
                <a:spcPts val="1417"/>
              </a:spcBef>
              <a:buClr>
                <a:srgbClr val="000000"/>
              </a:buClr>
              <a:buSzPct val="45000"/>
              <a:buFont typeface="Wingdings" charset="2"/>
              <a:buChar char=""/>
            </a:pPr>
            <a:r>
              <a:rPr lang="en-US" sz="3200" b="0" strike="noStrike" spc="-1" dirty="0" smtClean="0">
                <a:solidFill>
                  <a:srgbClr val="000000"/>
                </a:solidFill>
                <a:latin typeface="Arial"/>
              </a:rPr>
              <a:t>Regatta Network</a:t>
            </a:r>
          </a:p>
          <a:p>
            <a:pPr marL="432000" indent="-324000">
              <a:spcBef>
                <a:spcPts val="1417"/>
              </a:spcBef>
              <a:buClr>
                <a:srgbClr val="000000"/>
              </a:buClr>
              <a:buSzPct val="45000"/>
              <a:buFont typeface="Wingdings" charset="2"/>
              <a:buChar char=""/>
            </a:pPr>
            <a:r>
              <a:rPr lang="en-US" sz="3200" b="0" strike="noStrike" spc="-1" dirty="0" smtClean="0">
                <a:solidFill>
                  <a:srgbClr val="000000"/>
                </a:solidFill>
                <a:latin typeface="Arial"/>
              </a:rPr>
              <a:t>Registering </a:t>
            </a:r>
            <a:r>
              <a:rPr lang="en-US" sz="3200" b="0" strike="noStrike" spc="-1" dirty="0">
                <a:solidFill>
                  <a:srgbClr val="000000"/>
                </a:solidFill>
                <a:latin typeface="Arial"/>
              </a:rPr>
              <a:t>for a race</a:t>
            </a:r>
          </a:p>
          <a:p>
            <a:pPr marL="432000" indent="-324000">
              <a:spcBef>
                <a:spcPts val="1417"/>
              </a:spcBef>
              <a:buClr>
                <a:srgbClr val="000000"/>
              </a:buClr>
              <a:buSzPct val="45000"/>
              <a:buFont typeface="Wingdings" charset="2"/>
              <a:buChar char=""/>
            </a:pPr>
            <a:r>
              <a:rPr lang="en-US" sz="3200" b="0" strike="noStrike" spc="-1" dirty="0">
                <a:solidFill>
                  <a:srgbClr val="000000"/>
                </a:solidFill>
                <a:latin typeface="Arial"/>
              </a:rPr>
              <a:t>Key race documents</a:t>
            </a:r>
          </a:p>
          <a:p>
            <a:pPr marL="864000" lvl="1" indent="-324000">
              <a:spcBef>
                <a:spcPts val="1134"/>
              </a:spcBef>
              <a:buClr>
                <a:srgbClr val="000000"/>
              </a:buClr>
              <a:buSzPct val="75000"/>
              <a:buFont typeface="Symbol" charset="2"/>
              <a:buChar char=""/>
            </a:pPr>
            <a:r>
              <a:rPr lang="en-US" sz="2400" b="0" strike="noStrike" spc="-1" dirty="0">
                <a:solidFill>
                  <a:srgbClr val="000000"/>
                </a:solidFill>
                <a:latin typeface="Arial"/>
              </a:rPr>
              <a:t>NOR</a:t>
            </a:r>
          </a:p>
          <a:p>
            <a:pPr marL="864000" lvl="1" indent="-324000">
              <a:spcBef>
                <a:spcPts val="1134"/>
              </a:spcBef>
              <a:buClr>
                <a:srgbClr val="000000"/>
              </a:buClr>
              <a:buSzPct val="75000"/>
              <a:buFont typeface="Symbol" charset="2"/>
              <a:buChar char=""/>
            </a:pPr>
            <a:r>
              <a:rPr lang="en-US" sz="2400" b="0" strike="noStrike" spc="-1" dirty="0" smtClean="0">
                <a:solidFill>
                  <a:srgbClr val="000000"/>
                </a:solidFill>
                <a:latin typeface="Arial"/>
              </a:rPr>
              <a:t>SI</a:t>
            </a:r>
          </a:p>
          <a:p>
            <a:pPr marL="540000" lvl="1">
              <a:spcBef>
                <a:spcPts val="1134"/>
              </a:spcBef>
              <a:buClr>
                <a:srgbClr val="000000"/>
              </a:buClr>
              <a:buSzPct val="75000"/>
            </a:pPr>
            <a:r>
              <a:rPr lang="en-US" sz="3600" spc="-1" dirty="0" smtClean="0">
                <a:solidFill>
                  <a:srgbClr val="000000"/>
                </a:solidFill>
                <a:latin typeface="Arial"/>
              </a:rPr>
              <a:t>QUESTIONS????????</a:t>
            </a:r>
            <a:endParaRPr lang="en-US" sz="3600" spc="-1" dirty="0">
              <a:solidFill>
                <a:srgbClr val="000000"/>
              </a:solidFill>
              <a:latin typeface="Arial"/>
            </a:endParaRPr>
          </a:p>
          <a:p>
            <a:pPr marL="864000" lvl="1" indent="-324000">
              <a:spcBef>
                <a:spcPts val="1134"/>
              </a:spcBef>
              <a:buClr>
                <a:srgbClr val="000000"/>
              </a:buClr>
              <a:buSzPct val="75000"/>
              <a:buFont typeface="Symbol" charset="2"/>
              <a:buChar char=""/>
            </a:pPr>
            <a:endParaRPr lang="en-US" sz="2400" b="0" strike="noStrike" spc="-1" dirty="0">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 name="Picture 2"/>
          <p:cNvPicPr/>
          <p:nvPr/>
        </p:nvPicPr>
        <p:blipFill>
          <a:blip r:embed="rId2"/>
          <a:stretch/>
        </p:blipFill>
        <p:spPr>
          <a:xfrm>
            <a:off x="2229120" y="3851280"/>
            <a:ext cx="4327200" cy="2758680"/>
          </a:xfrm>
          <a:prstGeom prst="rect">
            <a:avLst/>
          </a:prstGeom>
          <a:ln w="9360">
            <a:noFill/>
          </a:ln>
        </p:spPr>
      </p:pic>
      <p:sp>
        <p:nvSpPr>
          <p:cNvPr id="221" name="CustomShape 1"/>
          <p:cNvSpPr/>
          <p:nvPr/>
        </p:nvSpPr>
        <p:spPr>
          <a:xfrm>
            <a:off x="457200" y="274680"/>
            <a:ext cx="8229240" cy="8488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3600" b="1" strike="noStrike" spc="-1" dirty="0">
                <a:solidFill>
                  <a:srgbClr val="000000"/>
                </a:solidFill>
                <a:latin typeface="Arial"/>
              </a:rPr>
              <a:t>Starting Sequence</a:t>
            </a:r>
            <a:endParaRPr lang="en-US" sz="3600" b="0" strike="noStrike" spc="-1" dirty="0">
              <a:latin typeface="Arial"/>
            </a:endParaRPr>
          </a:p>
        </p:txBody>
      </p:sp>
      <p:sp>
        <p:nvSpPr>
          <p:cNvPr id="222" name="CustomShape 2"/>
          <p:cNvSpPr/>
          <p:nvPr/>
        </p:nvSpPr>
        <p:spPr>
          <a:xfrm>
            <a:off x="457200" y="1278000"/>
            <a:ext cx="8229240" cy="45255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720">
              <a:lnSpc>
                <a:spcPct val="100000"/>
              </a:lnSpc>
              <a:spcBef>
                <a:spcPts val="561"/>
              </a:spcBef>
              <a:buClr>
                <a:srgbClr val="000000"/>
              </a:buClr>
              <a:buFont typeface="Symbol" charset="2"/>
              <a:buChar char=""/>
            </a:pPr>
            <a:r>
              <a:rPr lang="en-US" sz="2800" b="0" strike="noStrike" spc="-1" dirty="0">
                <a:solidFill>
                  <a:srgbClr val="000000"/>
                </a:solidFill>
                <a:latin typeface="Arial"/>
              </a:rPr>
              <a:t>Starting sequence</a:t>
            </a:r>
            <a:endParaRPr lang="en-US" sz="2800" b="0" strike="noStrike" spc="-1" dirty="0">
              <a:latin typeface="Arial"/>
            </a:endParaRPr>
          </a:p>
          <a:p>
            <a:pPr marL="743040" lvl="1" indent="-285480">
              <a:lnSpc>
                <a:spcPct val="100000"/>
              </a:lnSpc>
              <a:spcBef>
                <a:spcPts val="561"/>
              </a:spcBef>
              <a:buClr>
                <a:srgbClr val="000000"/>
              </a:buClr>
              <a:buFont typeface="Symbol" charset="2"/>
              <a:buChar char=""/>
            </a:pPr>
            <a:r>
              <a:rPr lang="en-US" sz="2800" b="0" strike="noStrike" spc="-1" dirty="0">
                <a:solidFill>
                  <a:srgbClr val="000000"/>
                </a:solidFill>
                <a:latin typeface="Arial"/>
              </a:rPr>
              <a:t>Flags</a:t>
            </a:r>
            <a:endParaRPr lang="en-US" sz="2800" b="0" strike="noStrike" spc="-1" dirty="0">
              <a:latin typeface="Arial"/>
            </a:endParaRPr>
          </a:p>
          <a:p>
            <a:pPr marL="743040" lvl="1" indent="-285480">
              <a:lnSpc>
                <a:spcPct val="100000"/>
              </a:lnSpc>
              <a:spcBef>
                <a:spcPts val="561"/>
              </a:spcBef>
              <a:buClr>
                <a:srgbClr val="000000"/>
              </a:buClr>
              <a:buFont typeface="Symbol" charset="2"/>
              <a:buChar char=""/>
            </a:pPr>
            <a:r>
              <a:rPr lang="en-US" sz="2800" b="0" strike="noStrike" spc="-1" dirty="0">
                <a:solidFill>
                  <a:srgbClr val="000000"/>
                </a:solidFill>
                <a:latin typeface="Arial"/>
              </a:rPr>
              <a:t>Horns</a:t>
            </a:r>
            <a:endParaRPr lang="en-US" sz="2800" b="0" strike="noStrike" spc="-1" dirty="0">
              <a:latin typeface="Arial"/>
            </a:endParaRPr>
          </a:p>
          <a:p>
            <a:pPr marL="743040" lvl="1" indent="-285480">
              <a:lnSpc>
                <a:spcPct val="100000"/>
              </a:lnSpc>
              <a:spcBef>
                <a:spcPts val="561"/>
              </a:spcBef>
              <a:buClr>
                <a:srgbClr val="000000"/>
              </a:buClr>
              <a:buFont typeface="Symbol" charset="2"/>
              <a:buChar char=""/>
            </a:pPr>
            <a:r>
              <a:rPr lang="en-US" sz="2800" b="0" strike="noStrike" spc="-1" dirty="0">
                <a:solidFill>
                  <a:srgbClr val="000000"/>
                </a:solidFill>
                <a:latin typeface="Arial"/>
              </a:rPr>
              <a:t>Timing</a:t>
            </a:r>
            <a:endParaRPr lang="en-US" sz="2800" b="0" strike="noStrike" spc="-1" dirty="0">
              <a:latin typeface="Arial"/>
            </a:endParaRPr>
          </a:p>
          <a:p>
            <a:pPr marL="343080" indent="-342720">
              <a:lnSpc>
                <a:spcPct val="100000"/>
              </a:lnSpc>
              <a:spcBef>
                <a:spcPts val="561"/>
              </a:spcBef>
              <a:buClr>
                <a:srgbClr val="000000"/>
              </a:buClr>
              <a:buFont typeface="Symbol" charset="2"/>
              <a:buChar char=""/>
            </a:pPr>
            <a:r>
              <a:rPr lang="en-US" sz="2800" b="0" strike="noStrike" spc="-1" dirty="0">
                <a:solidFill>
                  <a:srgbClr val="000000"/>
                </a:solidFill>
                <a:latin typeface="Arial"/>
              </a:rPr>
              <a:t>Other flags</a:t>
            </a:r>
            <a:endParaRPr lang="en-US" sz="28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extShape 1"/>
          <p:cNvSpPr txBox="1"/>
          <p:nvPr/>
        </p:nvSpPr>
        <p:spPr>
          <a:xfrm>
            <a:off x="457200" y="274680"/>
            <a:ext cx="8229240" cy="696600"/>
          </a:xfrm>
          <a:prstGeom prst="rect">
            <a:avLst/>
          </a:prstGeom>
          <a:noFill/>
          <a:ln w="9360">
            <a:noFill/>
          </a:ln>
        </p:spPr>
        <p:txBody>
          <a:bodyPr anchor="ctr">
            <a:noAutofit/>
          </a:bodyPr>
          <a:lstStyle/>
          <a:p>
            <a:pPr algn="ctr">
              <a:lnSpc>
                <a:spcPct val="100000"/>
              </a:lnSpc>
            </a:pPr>
            <a:r>
              <a:rPr lang="en-US" sz="3600" b="0" strike="noStrike" spc="-1" dirty="0" smtClean="0">
                <a:solidFill>
                  <a:srgbClr val="000000"/>
                </a:solidFill>
                <a:latin typeface="Arial"/>
              </a:rPr>
              <a:t>Start/Finish w/ RC Signal Boat </a:t>
            </a:r>
            <a:endParaRPr lang="en-US" sz="3600" b="0" strike="noStrike" spc="-1" dirty="0">
              <a:solidFill>
                <a:srgbClr val="000000"/>
              </a:solidFill>
              <a:latin typeface="Arial"/>
            </a:endParaRPr>
          </a:p>
        </p:txBody>
      </p:sp>
      <p:sp>
        <p:nvSpPr>
          <p:cNvPr id="182" name="TextShape 2"/>
          <p:cNvSpPr txBox="1"/>
          <p:nvPr/>
        </p:nvSpPr>
        <p:spPr>
          <a:xfrm>
            <a:off x="424440" y="1047960"/>
            <a:ext cx="8229240" cy="4525560"/>
          </a:xfrm>
          <a:prstGeom prst="rect">
            <a:avLst/>
          </a:prstGeom>
          <a:noFill/>
          <a:ln w="9360">
            <a:noFill/>
          </a:ln>
        </p:spPr>
        <p:txBody>
          <a:bodyPr>
            <a:noAutofit/>
          </a:bodyPr>
          <a:lstStyle/>
          <a:p>
            <a:pPr marL="343080" indent="-342720">
              <a:lnSpc>
                <a:spcPct val="100000"/>
              </a:lnSpc>
              <a:spcBef>
                <a:spcPts val="479"/>
              </a:spcBef>
              <a:buClr>
                <a:srgbClr val="000000"/>
              </a:buClr>
              <a:buFont typeface="Symbol" charset="2"/>
              <a:buChar char=""/>
            </a:pPr>
            <a:r>
              <a:rPr lang="en-US" sz="2400" b="0" strike="noStrike" spc="-1" dirty="0">
                <a:solidFill>
                  <a:srgbClr val="000000"/>
                </a:solidFill>
                <a:latin typeface="Arial"/>
              </a:rPr>
              <a:t>Positions the RC signal boat and sets up the course</a:t>
            </a:r>
          </a:p>
          <a:p>
            <a:pPr marL="343080" indent="-342720">
              <a:lnSpc>
                <a:spcPct val="100000"/>
              </a:lnSpc>
              <a:spcBef>
                <a:spcPts val="479"/>
              </a:spcBef>
              <a:buClr>
                <a:srgbClr val="000000"/>
              </a:buClr>
              <a:buFont typeface="Symbol" charset="2"/>
              <a:buChar char=""/>
            </a:pPr>
            <a:r>
              <a:rPr lang="en-US" sz="2400" b="0" strike="noStrike" spc="-1" dirty="0">
                <a:solidFill>
                  <a:srgbClr val="000000"/>
                </a:solidFill>
                <a:latin typeface="Arial"/>
              </a:rPr>
              <a:t>Course designations (chalkboard)</a:t>
            </a:r>
          </a:p>
          <a:p>
            <a:pPr marL="343080" indent="-342720">
              <a:lnSpc>
                <a:spcPct val="100000"/>
              </a:lnSpc>
              <a:spcBef>
                <a:spcPts val="479"/>
              </a:spcBef>
              <a:buClr>
                <a:srgbClr val="000000"/>
              </a:buClr>
              <a:buFont typeface="Symbol" charset="2"/>
              <a:buChar char=""/>
            </a:pPr>
            <a:r>
              <a:rPr lang="en-US" sz="2400" b="0" strike="noStrike" spc="-1" dirty="0">
                <a:solidFill>
                  <a:srgbClr val="000000"/>
                </a:solidFill>
                <a:latin typeface="Arial"/>
              </a:rPr>
              <a:t>Starting sequence signals (horns and flags) </a:t>
            </a:r>
          </a:p>
          <a:p>
            <a:pPr marL="343080" indent="-342720">
              <a:lnSpc>
                <a:spcPct val="100000"/>
              </a:lnSpc>
              <a:spcBef>
                <a:spcPts val="479"/>
              </a:spcBef>
              <a:buClr>
                <a:srgbClr val="000000"/>
              </a:buClr>
              <a:buFont typeface="Symbol" charset="2"/>
              <a:buChar char=""/>
            </a:pPr>
            <a:r>
              <a:rPr lang="en-US" sz="2400" b="0" strike="noStrike" spc="-1" dirty="0">
                <a:solidFill>
                  <a:srgbClr val="000000"/>
                </a:solidFill>
                <a:latin typeface="Arial"/>
              </a:rPr>
              <a:t>Other commonly-used flags </a:t>
            </a:r>
          </a:p>
        </p:txBody>
      </p:sp>
      <p:sp>
        <p:nvSpPr>
          <p:cNvPr id="183" name="CustomShape 3"/>
          <p:cNvSpPr/>
          <p:nvPr/>
        </p:nvSpPr>
        <p:spPr>
          <a:xfrm>
            <a:off x="155520" y="-144360"/>
            <a:ext cx="304560" cy="304560"/>
          </a:xfrm>
          <a:prstGeom prst="rect">
            <a:avLst/>
          </a:prstGeom>
          <a:noFill/>
          <a:ln>
            <a:noFill/>
          </a:ln>
        </p:spPr>
        <p:style>
          <a:lnRef idx="0">
            <a:scrgbClr r="0" g="0" b="0"/>
          </a:lnRef>
          <a:fillRef idx="0">
            <a:scrgbClr r="0" g="0" b="0"/>
          </a:fillRef>
          <a:effectRef idx="0">
            <a:scrgbClr r="0" g="0" b="0"/>
          </a:effectRef>
          <a:fontRef idx="minor"/>
        </p:style>
      </p:sp>
      <p:pic>
        <p:nvPicPr>
          <p:cNvPr id="184" name="Picture 4"/>
          <p:cNvPicPr/>
          <p:nvPr/>
        </p:nvPicPr>
        <p:blipFill>
          <a:blip r:embed="rId2"/>
          <a:stretch/>
        </p:blipFill>
        <p:spPr>
          <a:xfrm>
            <a:off x="0" y="2734200"/>
            <a:ext cx="9143640" cy="39589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TextShape 1"/>
          <p:cNvSpPr txBox="1"/>
          <p:nvPr/>
        </p:nvSpPr>
        <p:spPr>
          <a:xfrm>
            <a:off x="457200" y="274680"/>
            <a:ext cx="8229240" cy="1142640"/>
          </a:xfrm>
          <a:prstGeom prst="rect">
            <a:avLst/>
          </a:prstGeom>
          <a:noFill/>
          <a:ln w="9360">
            <a:noFill/>
          </a:ln>
        </p:spPr>
        <p:txBody>
          <a:bodyPr anchor="ctr">
            <a:noAutofit/>
          </a:bodyPr>
          <a:lstStyle/>
          <a:p>
            <a:pPr algn="ctr">
              <a:lnSpc>
                <a:spcPct val="100000"/>
              </a:lnSpc>
            </a:pPr>
            <a:r>
              <a:rPr lang="en-US" sz="3600" b="0" strike="noStrike" spc="-1" dirty="0">
                <a:solidFill>
                  <a:srgbClr val="000000"/>
                </a:solidFill>
                <a:latin typeface="Arial"/>
              </a:rPr>
              <a:t>Wednesday Night </a:t>
            </a:r>
            <a:r>
              <a:rPr lang="en-US" sz="3600" b="0" strike="noStrike" spc="-1" dirty="0" smtClean="0">
                <a:solidFill>
                  <a:srgbClr val="000000"/>
                </a:solidFill>
                <a:latin typeface="Arial"/>
              </a:rPr>
              <a:t>and </a:t>
            </a:r>
            <a:r>
              <a:rPr lang="en-US" sz="3600" b="0" strike="noStrike" spc="-1" dirty="0">
                <a:solidFill>
                  <a:srgbClr val="000000"/>
                </a:solidFill>
                <a:latin typeface="Arial"/>
              </a:rPr>
              <a:t>Races Using the “Wed. Night” Line</a:t>
            </a:r>
          </a:p>
        </p:txBody>
      </p:sp>
      <p:pic>
        <p:nvPicPr>
          <p:cNvPr id="186" name="Picture 2"/>
          <p:cNvPicPr/>
          <p:nvPr/>
        </p:nvPicPr>
        <p:blipFill>
          <a:blip r:embed="rId2"/>
          <a:stretch/>
        </p:blipFill>
        <p:spPr>
          <a:xfrm rot="16200000">
            <a:off x="3398760" y="1913760"/>
            <a:ext cx="2619360" cy="5880600"/>
          </a:xfrm>
          <a:prstGeom prst="rect">
            <a:avLst/>
          </a:prstGeom>
          <a:ln w="9360">
            <a:noFill/>
          </a:ln>
        </p:spPr>
      </p:pic>
      <p:sp>
        <p:nvSpPr>
          <p:cNvPr id="187" name="Line 2"/>
          <p:cNvSpPr/>
          <p:nvPr/>
        </p:nvSpPr>
        <p:spPr>
          <a:xfrm>
            <a:off x="4110840" y="2391840"/>
            <a:ext cx="1651680" cy="192240"/>
          </a:xfrm>
          <a:prstGeom prst="line">
            <a:avLst/>
          </a:prstGeom>
          <a:ln w="28440" cap="rnd">
            <a:solidFill>
              <a:schemeClr val="tx1"/>
            </a:solidFill>
            <a:prstDash val="sysDot"/>
            <a:round/>
          </a:ln>
        </p:spPr>
        <p:style>
          <a:lnRef idx="0">
            <a:scrgbClr r="0" g="0" b="0"/>
          </a:lnRef>
          <a:fillRef idx="0">
            <a:scrgbClr r="0" g="0" b="0"/>
          </a:fillRef>
          <a:effectRef idx="0">
            <a:scrgbClr r="0" g="0" b="0"/>
          </a:effectRef>
          <a:fontRef idx="minor"/>
        </p:style>
      </p:sp>
      <p:sp>
        <p:nvSpPr>
          <p:cNvPr id="188" name="Line 3"/>
          <p:cNvSpPr/>
          <p:nvPr/>
        </p:nvSpPr>
        <p:spPr>
          <a:xfrm>
            <a:off x="5762520" y="2584080"/>
            <a:ext cx="1728000" cy="498960"/>
          </a:xfrm>
          <a:prstGeom prst="line">
            <a:avLst/>
          </a:prstGeom>
          <a:ln w="28440" cap="rnd">
            <a:solidFill>
              <a:schemeClr val="tx1"/>
            </a:solidFill>
            <a:prstDash val="sysDot"/>
            <a:round/>
          </a:ln>
        </p:spPr>
        <p:style>
          <a:lnRef idx="0">
            <a:scrgbClr r="0" g="0" b="0"/>
          </a:lnRef>
          <a:fillRef idx="0">
            <a:scrgbClr r="0" g="0" b="0"/>
          </a:fillRef>
          <a:effectRef idx="0">
            <a:scrgbClr r="0" g="0" b="0"/>
          </a:effectRef>
          <a:fontRef idx="minor"/>
        </p:style>
      </p:sp>
      <p:sp>
        <p:nvSpPr>
          <p:cNvPr id="189" name="Line 4"/>
          <p:cNvSpPr/>
          <p:nvPr/>
        </p:nvSpPr>
        <p:spPr>
          <a:xfrm>
            <a:off x="7492320" y="3083040"/>
            <a:ext cx="1303920" cy="844920"/>
          </a:xfrm>
          <a:prstGeom prst="line">
            <a:avLst/>
          </a:prstGeom>
          <a:ln w="28440" cap="rnd">
            <a:solidFill>
              <a:schemeClr val="tx1"/>
            </a:solidFill>
            <a:prstDash val="sysDot"/>
            <a:round/>
          </a:ln>
        </p:spPr>
        <p:style>
          <a:lnRef idx="0">
            <a:scrgbClr r="0" g="0" b="0"/>
          </a:lnRef>
          <a:fillRef idx="0">
            <a:scrgbClr r="0" g="0" b="0"/>
          </a:fillRef>
          <a:effectRef idx="0">
            <a:scrgbClr r="0" g="0" b="0"/>
          </a:effectRef>
          <a:fontRef idx="minor"/>
        </p:style>
      </p:sp>
      <p:sp>
        <p:nvSpPr>
          <p:cNvPr id="190" name="Line 5"/>
          <p:cNvSpPr/>
          <p:nvPr/>
        </p:nvSpPr>
        <p:spPr>
          <a:xfrm flipV="1">
            <a:off x="2382840" y="2391840"/>
            <a:ext cx="1728360" cy="38520"/>
          </a:xfrm>
          <a:prstGeom prst="line">
            <a:avLst/>
          </a:prstGeom>
          <a:ln w="28440" cap="rnd">
            <a:solidFill>
              <a:schemeClr val="tx1"/>
            </a:solidFill>
            <a:prstDash val="sysDot"/>
            <a:round/>
          </a:ln>
        </p:spPr>
        <p:style>
          <a:lnRef idx="0">
            <a:scrgbClr r="0" g="0" b="0"/>
          </a:lnRef>
          <a:fillRef idx="0">
            <a:scrgbClr r="0" g="0" b="0"/>
          </a:fillRef>
          <a:effectRef idx="0">
            <a:scrgbClr r="0" g="0" b="0"/>
          </a:effectRef>
          <a:fontRef idx="minor"/>
        </p:style>
      </p:sp>
      <p:sp>
        <p:nvSpPr>
          <p:cNvPr id="191" name="Line 6"/>
          <p:cNvSpPr/>
          <p:nvPr/>
        </p:nvSpPr>
        <p:spPr>
          <a:xfrm flipV="1">
            <a:off x="731160" y="2430360"/>
            <a:ext cx="1651680" cy="499320"/>
          </a:xfrm>
          <a:prstGeom prst="line">
            <a:avLst/>
          </a:prstGeom>
          <a:ln w="28440" cap="rnd">
            <a:solidFill>
              <a:schemeClr val="tx1"/>
            </a:solidFill>
            <a:prstDash val="sysDot"/>
            <a:round/>
          </a:ln>
        </p:spPr>
        <p:style>
          <a:lnRef idx="0">
            <a:scrgbClr r="0" g="0" b="0"/>
          </a:lnRef>
          <a:fillRef idx="0">
            <a:scrgbClr r="0" g="0" b="0"/>
          </a:fillRef>
          <a:effectRef idx="0">
            <a:scrgbClr r="0" g="0" b="0"/>
          </a:effectRef>
          <a:fontRef idx="minor"/>
        </p:style>
      </p:sp>
      <p:sp>
        <p:nvSpPr>
          <p:cNvPr id="192" name="Line 7"/>
          <p:cNvSpPr/>
          <p:nvPr/>
        </p:nvSpPr>
        <p:spPr>
          <a:xfrm flipV="1">
            <a:off x="0" y="3198240"/>
            <a:ext cx="309240" cy="230760"/>
          </a:xfrm>
          <a:prstGeom prst="line">
            <a:avLst/>
          </a:prstGeom>
          <a:ln w="28440" cap="rnd">
            <a:solidFill>
              <a:schemeClr val="tx1"/>
            </a:solidFill>
            <a:prstDash val="sysDot"/>
            <a:round/>
          </a:ln>
        </p:spPr>
        <p:style>
          <a:lnRef idx="0">
            <a:scrgbClr r="0" g="0" b="0"/>
          </a:lnRef>
          <a:fillRef idx="0">
            <a:scrgbClr r="0" g="0" b="0"/>
          </a:fillRef>
          <a:effectRef idx="0">
            <a:scrgbClr r="0" g="0" b="0"/>
          </a:effectRef>
          <a:fontRef idx="minor"/>
        </p:style>
      </p:sp>
      <p:sp>
        <p:nvSpPr>
          <p:cNvPr id="193" name="CustomShape 8"/>
          <p:cNvSpPr/>
          <p:nvPr/>
        </p:nvSpPr>
        <p:spPr>
          <a:xfrm rot="5400000">
            <a:off x="5436360" y="3794040"/>
            <a:ext cx="229680" cy="267840"/>
          </a:xfrm>
          <a:prstGeom prst="triangle">
            <a:avLst>
              <a:gd name="adj" fmla="val 50000"/>
            </a:avLst>
          </a:prstGeom>
          <a:solidFill>
            <a:srgbClr val="FF3300"/>
          </a:solidFill>
          <a:ln w="9360">
            <a:solidFill>
              <a:schemeClr val="tx1"/>
            </a:solidFill>
            <a:miter/>
          </a:ln>
        </p:spPr>
        <p:style>
          <a:lnRef idx="0">
            <a:scrgbClr r="0" g="0" b="0"/>
          </a:lnRef>
          <a:fillRef idx="0">
            <a:scrgbClr r="0" g="0" b="0"/>
          </a:fillRef>
          <a:effectRef idx="0">
            <a:scrgbClr r="0" g="0" b="0"/>
          </a:effectRef>
          <a:fontRef idx="minor"/>
        </p:style>
      </p:sp>
      <p:sp>
        <p:nvSpPr>
          <p:cNvPr id="194" name="CustomShape 9"/>
          <p:cNvSpPr/>
          <p:nvPr/>
        </p:nvSpPr>
        <p:spPr>
          <a:xfrm rot="5400000">
            <a:off x="5820840" y="2449440"/>
            <a:ext cx="114480" cy="153360"/>
          </a:xfrm>
          <a:prstGeom prst="triangle">
            <a:avLst>
              <a:gd name="adj" fmla="val 50000"/>
            </a:avLst>
          </a:prstGeom>
          <a:solidFill>
            <a:srgbClr val="FF3300"/>
          </a:solidFill>
          <a:ln w="9360">
            <a:solidFill>
              <a:schemeClr val="tx1"/>
            </a:solidFill>
            <a:miter/>
          </a:ln>
        </p:spPr>
        <p:style>
          <a:lnRef idx="0">
            <a:scrgbClr r="0" g="0" b="0"/>
          </a:lnRef>
          <a:fillRef idx="0">
            <a:scrgbClr r="0" g="0" b="0"/>
          </a:fillRef>
          <a:effectRef idx="0">
            <a:scrgbClr r="0" g="0" b="0"/>
          </a:effectRef>
          <a:fontRef idx="minor"/>
        </p:style>
      </p:sp>
      <p:sp>
        <p:nvSpPr>
          <p:cNvPr id="195" name="CustomShape 10"/>
          <p:cNvSpPr/>
          <p:nvPr/>
        </p:nvSpPr>
        <p:spPr>
          <a:xfrm>
            <a:off x="5923081" y="2238480"/>
            <a:ext cx="1296037" cy="367878"/>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0" strike="noStrike" spc="-1" dirty="0">
                <a:solidFill>
                  <a:srgbClr val="000000"/>
                </a:solidFill>
                <a:latin typeface="Arial"/>
              </a:rPr>
              <a:t>White stick</a:t>
            </a:r>
            <a:endParaRPr lang="en-US" sz="1800" b="0" strike="noStrike" spc="-1" dirty="0">
              <a:latin typeface="Arial"/>
            </a:endParaRPr>
          </a:p>
        </p:txBody>
      </p:sp>
      <p:sp>
        <p:nvSpPr>
          <p:cNvPr id="196" name="Line 11"/>
          <p:cNvSpPr/>
          <p:nvPr/>
        </p:nvSpPr>
        <p:spPr>
          <a:xfrm flipV="1">
            <a:off x="5378400" y="2622240"/>
            <a:ext cx="422640" cy="1459440"/>
          </a:xfrm>
          <a:prstGeom prst="line">
            <a:avLst/>
          </a:prstGeom>
          <a:ln w="28440" cap="rnd">
            <a:solidFill>
              <a:schemeClr val="tx1"/>
            </a:solidFill>
            <a:prstDash val="sysDot"/>
            <a:round/>
          </a:ln>
        </p:spPr>
        <p:style>
          <a:lnRef idx="0">
            <a:scrgbClr r="0" g="0" b="0"/>
          </a:lnRef>
          <a:fillRef idx="0">
            <a:scrgbClr r="0" g="0" b="0"/>
          </a:fillRef>
          <a:effectRef idx="0">
            <a:scrgbClr r="0" g="0" b="0"/>
          </a:effectRef>
          <a:fontRef idx="minor"/>
        </p:style>
      </p:sp>
      <p:sp>
        <p:nvSpPr>
          <p:cNvPr id="197" name="Line 12"/>
          <p:cNvSpPr/>
          <p:nvPr/>
        </p:nvSpPr>
        <p:spPr>
          <a:xfrm>
            <a:off x="424080" y="3313440"/>
            <a:ext cx="4992480" cy="115200"/>
          </a:xfrm>
          <a:prstGeom prst="line">
            <a:avLst/>
          </a:prstGeom>
          <a:ln w="28440">
            <a:solidFill>
              <a:schemeClr val="tx1"/>
            </a:solidFill>
            <a:round/>
            <a:tailEnd type="triangle" w="med" len="med"/>
          </a:ln>
        </p:spPr>
        <p:style>
          <a:lnRef idx="0">
            <a:scrgbClr r="0" g="0" b="0"/>
          </a:lnRef>
          <a:fillRef idx="0">
            <a:scrgbClr r="0" g="0" b="0"/>
          </a:fillRef>
          <a:effectRef idx="0">
            <a:scrgbClr r="0" g="0" b="0"/>
          </a:effectRef>
          <a:fontRef idx="minor"/>
        </p:style>
      </p:sp>
      <p:sp>
        <p:nvSpPr>
          <p:cNvPr id="198" name="Line 13"/>
          <p:cNvSpPr/>
          <p:nvPr/>
        </p:nvSpPr>
        <p:spPr>
          <a:xfrm flipV="1">
            <a:off x="615960" y="471600"/>
            <a:ext cx="268920" cy="2726640"/>
          </a:xfrm>
          <a:prstGeom prst="line">
            <a:avLst/>
          </a:prstGeom>
          <a:ln w="28440">
            <a:solidFill>
              <a:schemeClr val="tx1"/>
            </a:solidFill>
            <a:round/>
            <a:tailEnd type="triangle" w="med" len="med"/>
          </a:ln>
        </p:spPr>
        <p:style>
          <a:lnRef idx="0">
            <a:scrgbClr r="0" g="0" b="0"/>
          </a:lnRef>
          <a:fillRef idx="0">
            <a:scrgbClr r="0" g="0" b="0"/>
          </a:fillRef>
          <a:effectRef idx="0">
            <a:scrgbClr r="0" g="0" b="0"/>
          </a:effectRef>
          <a:fontRef idx="minor"/>
        </p:style>
      </p:sp>
      <p:sp>
        <p:nvSpPr>
          <p:cNvPr id="199" name="Line 14"/>
          <p:cNvSpPr/>
          <p:nvPr/>
        </p:nvSpPr>
        <p:spPr>
          <a:xfrm flipH="1" flipV="1">
            <a:off x="654480" y="3198240"/>
            <a:ext cx="4915800" cy="38520"/>
          </a:xfrm>
          <a:prstGeom prst="line">
            <a:avLst/>
          </a:prstGeom>
          <a:ln w="28440">
            <a:solidFill>
              <a:schemeClr val="tx1"/>
            </a:solidFill>
            <a:round/>
            <a:tailEnd type="triangle" w="med" len="med"/>
          </a:ln>
        </p:spPr>
        <p:style>
          <a:lnRef idx="0">
            <a:scrgbClr r="0" g="0" b="0"/>
          </a:lnRef>
          <a:fillRef idx="0">
            <a:scrgbClr r="0" g="0" b="0"/>
          </a:fillRef>
          <a:effectRef idx="0">
            <a:scrgbClr r="0" g="0" b="0"/>
          </a:effectRef>
          <a:fontRef idx="minor"/>
        </p:style>
      </p:sp>
      <p:sp>
        <p:nvSpPr>
          <p:cNvPr id="200" name="Line 15"/>
          <p:cNvSpPr/>
          <p:nvPr/>
        </p:nvSpPr>
        <p:spPr>
          <a:xfrm flipH="1">
            <a:off x="462600" y="433080"/>
            <a:ext cx="230400" cy="2688480"/>
          </a:xfrm>
          <a:prstGeom prst="line">
            <a:avLst/>
          </a:prstGeom>
          <a:ln w="28440">
            <a:solidFill>
              <a:schemeClr val="tx1"/>
            </a:solidFill>
            <a:round/>
            <a:tailEnd type="triangle" w="med" len="med"/>
          </a:ln>
        </p:spPr>
        <p:style>
          <a:lnRef idx="0">
            <a:scrgbClr r="0" g="0" b="0"/>
          </a:lnRef>
          <a:fillRef idx="0">
            <a:scrgbClr r="0" g="0" b="0"/>
          </a:fillRef>
          <a:effectRef idx="0">
            <a:scrgbClr r="0" g="0" b="0"/>
          </a:effectRef>
          <a:fontRef idx="minor"/>
        </p:style>
      </p:sp>
      <p:sp>
        <p:nvSpPr>
          <p:cNvPr id="201" name="CustomShape 16"/>
          <p:cNvSpPr/>
          <p:nvPr/>
        </p:nvSpPr>
        <p:spPr>
          <a:xfrm>
            <a:off x="5654521" y="3121920"/>
            <a:ext cx="1270261" cy="367878"/>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0" strike="noStrike" spc="-1" dirty="0">
                <a:solidFill>
                  <a:srgbClr val="000000"/>
                </a:solidFill>
                <a:latin typeface="Arial"/>
              </a:rPr>
              <a:t>Start/finish</a:t>
            </a:r>
            <a:endParaRPr lang="en-US" sz="18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TextShape 1"/>
          <p:cNvSpPr txBox="1"/>
          <p:nvPr/>
        </p:nvSpPr>
        <p:spPr>
          <a:xfrm>
            <a:off x="270720" y="165240"/>
            <a:ext cx="8420400" cy="958320"/>
          </a:xfrm>
          <a:prstGeom prst="rect">
            <a:avLst/>
          </a:prstGeom>
          <a:noFill/>
          <a:ln w="9360">
            <a:noFill/>
          </a:ln>
        </p:spPr>
        <p:txBody>
          <a:bodyPr anchor="ctr">
            <a:noAutofit/>
          </a:bodyPr>
          <a:lstStyle/>
          <a:p>
            <a:pPr algn="ctr">
              <a:lnSpc>
                <a:spcPct val="100000"/>
              </a:lnSpc>
            </a:pPr>
            <a:r>
              <a:rPr lang="en-US" sz="3600" b="1" strike="noStrike" spc="-1" dirty="0">
                <a:solidFill>
                  <a:srgbClr val="000000"/>
                </a:solidFill>
                <a:latin typeface="Arial"/>
              </a:rPr>
              <a:t>Course Designations (on whiteboard)</a:t>
            </a:r>
            <a:endParaRPr lang="en-US" sz="3600" b="0" strike="noStrike" spc="-1" dirty="0">
              <a:solidFill>
                <a:srgbClr val="000000"/>
              </a:solidFill>
              <a:latin typeface="Arial"/>
            </a:endParaRPr>
          </a:p>
        </p:txBody>
      </p:sp>
      <p:sp>
        <p:nvSpPr>
          <p:cNvPr id="203" name="CustomShape 2"/>
          <p:cNvSpPr/>
          <p:nvPr/>
        </p:nvSpPr>
        <p:spPr>
          <a:xfrm>
            <a:off x="846000" y="1854360"/>
            <a:ext cx="2418840" cy="1574280"/>
          </a:xfrm>
          <a:prstGeom prst="rect">
            <a:avLst/>
          </a:prstGeom>
          <a:noFill/>
          <a:ln w="28440">
            <a:solidFill>
              <a:schemeClr val="tx1"/>
            </a:solidFill>
            <a:miter/>
          </a:ln>
        </p:spPr>
        <p:style>
          <a:lnRef idx="0">
            <a:scrgbClr r="0" g="0" b="0"/>
          </a:lnRef>
          <a:fillRef idx="0">
            <a:scrgbClr r="0" g="0" b="0"/>
          </a:fillRef>
          <a:effectRef idx="0">
            <a:scrgbClr r="0" g="0" b="0"/>
          </a:effectRef>
          <a:fontRef idx="minor"/>
        </p:style>
      </p:sp>
      <p:sp>
        <p:nvSpPr>
          <p:cNvPr id="204" name="CustomShape 3"/>
          <p:cNvSpPr/>
          <p:nvPr/>
        </p:nvSpPr>
        <p:spPr>
          <a:xfrm>
            <a:off x="4111560" y="2122560"/>
            <a:ext cx="3701520" cy="1445096"/>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200" b="0" strike="noStrike" spc="-1" dirty="0">
                <a:solidFill>
                  <a:srgbClr val="000000"/>
                </a:solidFill>
                <a:latin typeface="Arial"/>
              </a:rPr>
              <a:t>Chalkboard at stern </a:t>
            </a:r>
            <a:r>
              <a:rPr lang="en-US" sz="2200" b="0" strike="noStrike" spc="-1" dirty="0" smtClean="0">
                <a:solidFill>
                  <a:srgbClr val="000000"/>
                </a:solidFill>
                <a:latin typeface="Arial"/>
              </a:rPr>
              <a:t>of </a:t>
            </a:r>
            <a:r>
              <a:rPr lang="en-US" sz="2200" b="0" strike="noStrike" spc="-1" dirty="0">
                <a:solidFill>
                  <a:srgbClr val="000000"/>
                </a:solidFill>
                <a:latin typeface="Arial"/>
              </a:rPr>
              <a:t>committee boat or on gearbox if using Wednesday Night line.</a:t>
            </a:r>
            <a:endParaRPr lang="en-US" sz="2200" b="0" strike="noStrike" spc="-1" dirty="0">
              <a:latin typeface="Arial"/>
            </a:endParaRPr>
          </a:p>
        </p:txBody>
      </p:sp>
      <p:sp>
        <p:nvSpPr>
          <p:cNvPr id="205" name="CustomShape 4"/>
          <p:cNvSpPr/>
          <p:nvPr/>
        </p:nvSpPr>
        <p:spPr>
          <a:xfrm>
            <a:off x="1448640" y="3726001"/>
            <a:ext cx="7189189" cy="1106542"/>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200" b="0" strike="noStrike" spc="-1" dirty="0">
                <a:solidFill>
                  <a:srgbClr val="000000"/>
                </a:solidFill>
                <a:latin typeface="Arial"/>
              </a:rPr>
              <a:t>Course and/or Bearing </a:t>
            </a:r>
            <a:r>
              <a:rPr lang="en-US" sz="2200" b="0" strike="noStrike" spc="-1" dirty="0" smtClean="0">
                <a:solidFill>
                  <a:srgbClr val="000000"/>
                </a:solidFill>
                <a:latin typeface="Arial"/>
              </a:rPr>
              <a:t>Information</a:t>
            </a:r>
          </a:p>
          <a:p>
            <a:pPr>
              <a:lnSpc>
                <a:spcPct val="100000"/>
              </a:lnSpc>
            </a:pPr>
            <a:endParaRPr lang="en-US" sz="2200" spc="-1" dirty="0">
              <a:solidFill>
                <a:srgbClr val="000000"/>
              </a:solidFill>
              <a:latin typeface="Arial"/>
            </a:endParaRPr>
          </a:p>
          <a:p>
            <a:pPr>
              <a:lnSpc>
                <a:spcPct val="100000"/>
              </a:lnSpc>
            </a:pPr>
            <a:r>
              <a:rPr lang="en-US" sz="2200" b="0" i="1" strike="noStrike" spc="-1" dirty="0" smtClean="0">
                <a:solidFill>
                  <a:srgbClr val="FF0000"/>
                </a:solidFill>
                <a:latin typeface="Arial"/>
              </a:rPr>
              <a:t>Write the course down or take a photo w/ smart phone.</a:t>
            </a:r>
            <a:endParaRPr lang="en-US" sz="2200" b="0" i="1" strike="noStrike" spc="-1" dirty="0">
              <a:solidFill>
                <a:srgbClr val="FF0000"/>
              </a:solidFill>
              <a:latin typeface="Arial"/>
            </a:endParaRPr>
          </a:p>
        </p:txBody>
      </p:sp>
      <p:sp>
        <p:nvSpPr>
          <p:cNvPr id="206" name="CustomShape 5"/>
          <p:cNvSpPr/>
          <p:nvPr/>
        </p:nvSpPr>
        <p:spPr>
          <a:xfrm>
            <a:off x="930600" y="2014561"/>
            <a:ext cx="2370370" cy="1198875"/>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600" b="1" strike="noStrike" spc="-1" dirty="0">
                <a:solidFill>
                  <a:srgbClr val="000000"/>
                </a:solidFill>
                <a:latin typeface="Arial"/>
              </a:rPr>
              <a:t>Gap – 71p – 19p – Gap</a:t>
            </a:r>
            <a:endParaRPr lang="en-US" sz="1600" b="0" strike="noStrike" spc="-1" dirty="0">
              <a:latin typeface="Arial"/>
            </a:endParaRPr>
          </a:p>
          <a:p>
            <a:pPr>
              <a:lnSpc>
                <a:spcPct val="100000"/>
              </a:lnSpc>
            </a:pPr>
            <a:r>
              <a:rPr lang="en-US" sz="1600" b="1" strike="noStrike" spc="-1" dirty="0">
                <a:solidFill>
                  <a:srgbClr val="000000"/>
                </a:solidFill>
                <a:latin typeface="Arial"/>
              </a:rPr>
              <a:t>- Finish </a:t>
            </a:r>
            <a:endParaRPr lang="en-US" sz="1600" b="0" strike="noStrike" spc="-1" dirty="0">
              <a:latin typeface="Arial"/>
            </a:endParaRPr>
          </a:p>
          <a:p>
            <a:pPr>
              <a:lnSpc>
                <a:spcPct val="100000"/>
              </a:lnSpc>
            </a:pPr>
            <a:r>
              <a:rPr lang="en-US" sz="1600" b="1" strike="noStrike" spc="-1" dirty="0">
                <a:solidFill>
                  <a:srgbClr val="000000"/>
                </a:solidFill>
                <a:latin typeface="Arial"/>
              </a:rPr>
              <a:t>              090</a:t>
            </a:r>
            <a:r>
              <a:rPr lang="en-US" sz="4000" b="1" strike="noStrike" spc="-1" dirty="0">
                <a:solidFill>
                  <a:srgbClr val="000000"/>
                </a:solidFill>
                <a:latin typeface="Arial"/>
              </a:rPr>
              <a:t> </a:t>
            </a:r>
            <a:endParaRPr lang="en-US" sz="4000" b="0" strike="noStrike" spc="-1" dirty="0">
              <a:latin typeface="Arial"/>
            </a:endParaRPr>
          </a:p>
        </p:txBody>
      </p:sp>
      <p:sp>
        <p:nvSpPr>
          <p:cNvPr id="207" name="CustomShape 6"/>
          <p:cNvSpPr/>
          <p:nvPr/>
        </p:nvSpPr>
        <p:spPr>
          <a:xfrm>
            <a:off x="3535200" y="2354400"/>
            <a:ext cx="537840" cy="267840"/>
          </a:xfrm>
          <a:prstGeom prst="leftArrow">
            <a:avLst>
              <a:gd name="adj1" fmla="val 50000"/>
              <a:gd name="adj2" fmla="val 50148"/>
            </a:avLst>
          </a:prstGeom>
          <a:solidFill>
            <a:schemeClr val="accent1"/>
          </a:solidFill>
          <a:ln w="9360">
            <a:solidFill>
              <a:schemeClr val="tx1"/>
            </a:solidFill>
            <a:miter/>
          </a:ln>
        </p:spPr>
        <p:style>
          <a:lnRef idx="0">
            <a:scrgbClr r="0" g="0" b="0"/>
          </a:lnRef>
          <a:fillRef idx="0">
            <a:scrgbClr r="0" g="0" b="0"/>
          </a:fillRef>
          <a:effectRef idx="0">
            <a:scrgbClr r="0" g="0" b="0"/>
          </a:effectRef>
          <a:fontRef idx="minor"/>
        </p:style>
      </p:sp>
      <p:sp>
        <p:nvSpPr>
          <p:cNvPr id="208" name="CustomShape 7"/>
          <p:cNvSpPr/>
          <p:nvPr/>
        </p:nvSpPr>
        <p:spPr>
          <a:xfrm>
            <a:off x="1191241" y="5003641"/>
            <a:ext cx="7442207" cy="429433"/>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200" b="0" strike="noStrike" spc="-1" dirty="0">
                <a:solidFill>
                  <a:srgbClr val="000000"/>
                </a:solidFill>
                <a:latin typeface="Arial"/>
              </a:rPr>
              <a:t>Check in on Starboard tack! Or as per Sailing Instructions </a:t>
            </a:r>
            <a:endParaRPr lang="en-US" sz="22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TextShape 1"/>
          <p:cNvSpPr txBox="1"/>
          <p:nvPr/>
        </p:nvSpPr>
        <p:spPr>
          <a:xfrm>
            <a:off x="457200" y="274680"/>
            <a:ext cx="8229240" cy="810720"/>
          </a:xfrm>
          <a:prstGeom prst="rect">
            <a:avLst/>
          </a:prstGeom>
          <a:noFill/>
          <a:ln w="9360">
            <a:noFill/>
          </a:ln>
        </p:spPr>
        <p:txBody>
          <a:bodyPr>
            <a:noAutofit/>
          </a:bodyPr>
          <a:lstStyle/>
          <a:p>
            <a:pPr algn="ctr">
              <a:lnSpc>
                <a:spcPct val="100000"/>
              </a:lnSpc>
            </a:pPr>
            <a:r>
              <a:rPr lang="en-US" sz="3600" b="0" strike="noStrike" spc="-1" dirty="0">
                <a:solidFill>
                  <a:srgbClr val="000000"/>
                </a:solidFill>
                <a:latin typeface="Arial"/>
              </a:rPr>
              <a:t>Warning Signal</a:t>
            </a:r>
          </a:p>
        </p:txBody>
      </p:sp>
      <p:sp>
        <p:nvSpPr>
          <p:cNvPr id="224" name="TextShape 2"/>
          <p:cNvSpPr txBox="1"/>
          <p:nvPr/>
        </p:nvSpPr>
        <p:spPr>
          <a:xfrm>
            <a:off x="457200" y="1278000"/>
            <a:ext cx="8229240" cy="1152000"/>
          </a:xfrm>
          <a:prstGeom prst="rect">
            <a:avLst/>
          </a:prstGeom>
          <a:noFill/>
          <a:ln w="9360">
            <a:noFill/>
          </a:ln>
        </p:spPr>
        <p:txBody>
          <a:bodyPr>
            <a:noAutofit/>
          </a:bodyPr>
          <a:lstStyle/>
          <a:p>
            <a:pPr>
              <a:lnSpc>
                <a:spcPct val="100000"/>
              </a:lnSpc>
              <a:spcBef>
                <a:spcPts val="479"/>
              </a:spcBef>
            </a:pPr>
            <a:r>
              <a:rPr lang="en-US" sz="2400" b="0" strike="noStrike" spc="-1" dirty="0">
                <a:solidFill>
                  <a:srgbClr val="000000"/>
                </a:solidFill>
                <a:latin typeface="Arial"/>
                <a:ea typeface="Microsoft YaHei"/>
              </a:rPr>
              <a:t>The warning signal is a </a:t>
            </a:r>
            <a:r>
              <a:rPr lang="en-US" sz="2400" b="0" strike="noStrike" spc="-1" dirty="0">
                <a:solidFill>
                  <a:srgbClr val="0000CC"/>
                </a:solidFill>
                <a:latin typeface="Arial"/>
              </a:rPr>
              <a:t>class</a:t>
            </a:r>
            <a:r>
              <a:rPr lang="en-US" sz="2400" b="0" strike="noStrike" spc="-1" dirty="0">
                <a:solidFill>
                  <a:srgbClr val="000000"/>
                </a:solidFill>
                <a:latin typeface="Arial"/>
              </a:rPr>
              <a:t> flag displayed </a:t>
            </a:r>
            <a:r>
              <a:rPr lang="en-US" sz="2400" b="0" strike="noStrike" spc="-1" dirty="0">
                <a:solidFill>
                  <a:srgbClr val="0000CC"/>
                </a:solidFill>
                <a:latin typeface="Arial"/>
              </a:rPr>
              <a:t>5 minutes before</a:t>
            </a:r>
            <a:r>
              <a:rPr lang="en-US" sz="2400" b="0" strike="noStrike" spc="-1" dirty="0">
                <a:solidFill>
                  <a:srgbClr val="000000"/>
                </a:solidFill>
                <a:latin typeface="Arial"/>
              </a:rPr>
              <a:t> the start.  Classes and class flags are identified in the SI.</a:t>
            </a:r>
          </a:p>
        </p:txBody>
      </p:sp>
      <p:sp>
        <p:nvSpPr>
          <p:cNvPr id="225" name="Line 3"/>
          <p:cNvSpPr/>
          <p:nvPr/>
        </p:nvSpPr>
        <p:spPr>
          <a:xfrm flipH="1">
            <a:off x="1676160" y="3657600"/>
            <a:ext cx="3886200" cy="0"/>
          </a:xfrm>
          <a:prstGeom prst="line">
            <a:avLst/>
          </a:prstGeom>
          <a:ln w="12600" cap="rnd">
            <a:solidFill>
              <a:schemeClr val="tx1"/>
            </a:solidFill>
            <a:prstDash val="dash"/>
            <a:round/>
          </a:ln>
        </p:spPr>
        <p:style>
          <a:lnRef idx="0">
            <a:scrgbClr r="0" g="0" b="0"/>
          </a:lnRef>
          <a:fillRef idx="0">
            <a:scrgbClr r="0" g="0" b="0"/>
          </a:fillRef>
          <a:effectRef idx="0">
            <a:scrgbClr r="0" g="0" b="0"/>
          </a:effectRef>
          <a:fontRef idx="minor"/>
        </p:style>
      </p:sp>
      <p:sp>
        <p:nvSpPr>
          <p:cNvPr id="226" name="CustomShape 4"/>
          <p:cNvSpPr/>
          <p:nvPr/>
        </p:nvSpPr>
        <p:spPr>
          <a:xfrm rot="16200000" flipV="1">
            <a:off x="5067360" y="3390120"/>
            <a:ext cx="1447560" cy="304560"/>
          </a:xfrm>
          <a:prstGeom prst="homePlate">
            <a:avLst>
              <a:gd name="adj" fmla="val 118750"/>
            </a:avLst>
          </a:prstGeom>
          <a:noFill/>
          <a:ln w="255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en-US" sz="2400" b="0" strike="noStrike" spc="-1" dirty="0">
                <a:solidFill>
                  <a:srgbClr val="000000"/>
                </a:solidFill>
                <a:latin typeface="Times New Roman"/>
              </a:rPr>
              <a:t>RC</a:t>
            </a:r>
            <a:endParaRPr lang="en-US" sz="2400" b="0" strike="noStrike" spc="-1" dirty="0">
              <a:latin typeface="Arial"/>
            </a:endParaRPr>
          </a:p>
        </p:txBody>
      </p:sp>
      <p:grpSp>
        <p:nvGrpSpPr>
          <p:cNvPr id="227" name="Group 5"/>
          <p:cNvGrpSpPr/>
          <p:nvPr/>
        </p:nvGrpSpPr>
        <p:grpSpPr>
          <a:xfrm>
            <a:off x="3174480" y="3441600"/>
            <a:ext cx="1238760" cy="1238760"/>
            <a:chOff x="3174480" y="3441600"/>
            <a:chExt cx="1238760" cy="1238760"/>
          </a:xfrm>
        </p:grpSpPr>
        <p:sp>
          <p:nvSpPr>
            <p:cNvPr id="228" name="CustomShape 6"/>
            <p:cNvSpPr/>
            <p:nvPr/>
          </p:nvSpPr>
          <p:spPr>
            <a:xfrm rot="18900000">
              <a:off x="3070080" y="3908520"/>
              <a:ext cx="1447560" cy="304560"/>
            </a:xfrm>
            <a:prstGeom prst="homePlate">
              <a:avLst>
                <a:gd name="adj" fmla="val 118750"/>
              </a:avLst>
            </a:prstGeom>
            <a:noFill/>
            <a:ln w="25560">
              <a:solidFill>
                <a:schemeClr val="tx1"/>
              </a:solidFill>
              <a:miter/>
            </a:ln>
          </p:spPr>
          <p:style>
            <a:lnRef idx="0">
              <a:scrgbClr r="0" g="0" b="0"/>
            </a:lnRef>
            <a:fillRef idx="0">
              <a:scrgbClr r="0" g="0" b="0"/>
            </a:fillRef>
            <a:effectRef idx="0">
              <a:scrgbClr r="0" g="0" b="0"/>
            </a:effectRef>
            <a:fontRef idx="minor"/>
          </p:style>
        </p:sp>
        <p:sp>
          <p:nvSpPr>
            <p:cNvPr id="229" name="Line 7"/>
            <p:cNvSpPr/>
            <p:nvPr/>
          </p:nvSpPr>
          <p:spPr>
            <a:xfrm flipH="1">
              <a:off x="3605400" y="3818160"/>
              <a:ext cx="431280" cy="862200"/>
            </a:xfrm>
            <a:prstGeom prst="line">
              <a:avLst/>
            </a:prstGeom>
            <a:ln w="25560">
              <a:solidFill>
                <a:schemeClr val="tx1"/>
              </a:solidFill>
              <a:round/>
            </a:ln>
          </p:spPr>
          <p:style>
            <a:lnRef idx="0">
              <a:scrgbClr r="0" g="0" b="0"/>
            </a:lnRef>
            <a:fillRef idx="0">
              <a:scrgbClr r="0" g="0" b="0"/>
            </a:fillRef>
            <a:effectRef idx="0">
              <a:scrgbClr r="0" g="0" b="0"/>
            </a:effectRef>
            <a:fontRef idx="minor"/>
          </p:style>
        </p:sp>
      </p:grpSp>
      <p:grpSp>
        <p:nvGrpSpPr>
          <p:cNvPr id="230" name="Group 8"/>
          <p:cNvGrpSpPr/>
          <p:nvPr/>
        </p:nvGrpSpPr>
        <p:grpSpPr>
          <a:xfrm>
            <a:off x="1752480" y="4343400"/>
            <a:ext cx="914400" cy="1447560"/>
            <a:chOff x="1752480" y="4343400"/>
            <a:chExt cx="914400" cy="1447560"/>
          </a:xfrm>
        </p:grpSpPr>
        <p:sp>
          <p:nvSpPr>
            <p:cNvPr id="231" name="CustomShape 9"/>
            <p:cNvSpPr/>
            <p:nvPr/>
          </p:nvSpPr>
          <p:spPr>
            <a:xfrm rot="5400000">
              <a:off x="1790640" y="4914720"/>
              <a:ext cx="1447560" cy="304560"/>
            </a:xfrm>
            <a:prstGeom prst="homePlate">
              <a:avLst>
                <a:gd name="adj" fmla="val 118750"/>
              </a:avLst>
            </a:prstGeom>
            <a:noFill/>
            <a:ln w="25560">
              <a:solidFill>
                <a:schemeClr val="tx1"/>
              </a:solidFill>
              <a:miter/>
            </a:ln>
          </p:spPr>
          <p:style>
            <a:lnRef idx="0">
              <a:scrgbClr r="0" g="0" b="0"/>
            </a:lnRef>
            <a:fillRef idx="0">
              <a:scrgbClr r="0" g="0" b="0"/>
            </a:fillRef>
            <a:effectRef idx="0">
              <a:scrgbClr r="0" g="0" b="0"/>
            </a:effectRef>
            <a:fontRef idx="minor"/>
          </p:style>
        </p:sp>
        <p:sp>
          <p:nvSpPr>
            <p:cNvPr id="232" name="Line 10"/>
            <p:cNvSpPr/>
            <p:nvPr/>
          </p:nvSpPr>
          <p:spPr>
            <a:xfrm flipH="1">
              <a:off x="1752480" y="5411520"/>
              <a:ext cx="762120" cy="0"/>
            </a:xfrm>
            <a:prstGeom prst="line">
              <a:avLst/>
            </a:prstGeom>
            <a:ln w="25560">
              <a:solidFill>
                <a:schemeClr val="tx1"/>
              </a:solidFill>
              <a:round/>
            </a:ln>
          </p:spPr>
          <p:style>
            <a:lnRef idx="0">
              <a:scrgbClr r="0" g="0" b="0"/>
            </a:lnRef>
            <a:fillRef idx="0">
              <a:scrgbClr r="0" g="0" b="0"/>
            </a:fillRef>
            <a:effectRef idx="0">
              <a:scrgbClr r="0" g="0" b="0"/>
            </a:effectRef>
            <a:fontRef idx="minor"/>
          </p:style>
        </p:sp>
      </p:grpSp>
      <p:grpSp>
        <p:nvGrpSpPr>
          <p:cNvPr id="233" name="Group 11"/>
          <p:cNvGrpSpPr/>
          <p:nvPr/>
        </p:nvGrpSpPr>
        <p:grpSpPr>
          <a:xfrm>
            <a:off x="4097880" y="4705200"/>
            <a:ext cx="1293120" cy="1238760"/>
            <a:chOff x="4097880" y="4705200"/>
            <a:chExt cx="1293120" cy="1238760"/>
          </a:xfrm>
        </p:grpSpPr>
        <p:sp>
          <p:nvSpPr>
            <p:cNvPr id="234" name="CustomShape 12"/>
            <p:cNvSpPr/>
            <p:nvPr/>
          </p:nvSpPr>
          <p:spPr>
            <a:xfrm rot="2700000">
              <a:off x="4047840" y="5172120"/>
              <a:ext cx="1447560" cy="304560"/>
            </a:xfrm>
            <a:prstGeom prst="homePlate">
              <a:avLst>
                <a:gd name="adj" fmla="val 118750"/>
              </a:avLst>
            </a:prstGeom>
            <a:noFill/>
            <a:ln w="25560">
              <a:solidFill>
                <a:schemeClr val="tx1"/>
              </a:solidFill>
              <a:miter/>
            </a:ln>
          </p:spPr>
          <p:style>
            <a:lnRef idx="0">
              <a:scrgbClr r="0" g="0" b="0"/>
            </a:lnRef>
            <a:fillRef idx="0">
              <a:scrgbClr r="0" g="0" b="0"/>
            </a:fillRef>
            <a:effectRef idx="0">
              <a:scrgbClr r="0" g="0" b="0"/>
            </a:effectRef>
            <a:fontRef idx="minor"/>
          </p:style>
        </p:sp>
        <p:sp>
          <p:nvSpPr>
            <p:cNvPr id="235" name="Line 13"/>
            <p:cNvSpPr/>
            <p:nvPr/>
          </p:nvSpPr>
          <p:spPr>
            <a:xfrm flipH="1" flipV="1">
              <a:off x="4097880" y="5513040"/>
              <a:ext cx="916200" cy="54000"/>
            </a:xfrm>
            <a:prstGeom prst="line">
              <a:avLst/>
            </a:prstGeom>
            <a:ln w="25560">
              <a:solidFill>
                <a:schemeClr val="tx1"/>
              </a:solidFill>
              <a:round/>
            </a:ln>
          </p:spPr>
          <p:style>
            <a:lnRef idx="0">
              <a:scrgbClr r="0" g="0" b="0"/>
            </a:lnRef>
            <a:fillRef idx="0">
              <a:scrgbClr r="0" g="0" b="0"/>
            </a:fillRef>
            <a:effectRef idx="0">
              <a:scrgbClr r="0" g="0" b="0"/>
            </a:effectRef>
            <a:fontRef idx="minor"/>
          </p:style>
        </p:sp>
      </p:grpSp>
      <p:sp>
        <p:nvSpPr>
          <p:cNvPr id="236" name="CustomShape 14"/>
          <p:cNvSpPr/>
          <p:nvPr/>
        </p:nvSpPr>
        <p:spPr>
          <a:xfrm>
            <a:off x="6019920" y="2971800"/>
            <a:ext cx="1142640" cy="456840"/>
          </a:xfrm>
          <a:prstGeom prst="wedgeRoundRectCallout">
            <a:avLst>
              <a:gd name="adj1" fmla="val -45000"/>
              <a:gd name="adj2" fmla="val 70139"/>
              <a:gd name="adj3" fmla="val 16667"/>
            </a:avLst>
          </a:prstGeom>
          <a:noFill/>
          <a:ln w="12600">
            <a:solidFill>
              <a:schemeClr val="tx1"/>
            </a:solidFill>
            <a:miter/>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2400" b="0" strike="noStrike" spc="-1" dirty="0">
                <a:solidFill>
                  <a:srgbClr val="000000"/>
                </a:solidFill>
                <a:latin typeface="Times New Roman"/>
              </a:rPr>
              <a:t>Horn!</a:t>
            </a:r>
            <a:endParaRPr lang="en-US" sz="2400" b="0" strike="noStrike" spc="-1" dirty="0">
              <a:latin typeface="Arial"/>
            </a:endParaRPr>
          </a:p>
        </p:txBody>
      </p:sp>
      <p:grpSp>
        <p:nvGrpSpPr>
          <p:cNvPr id="237" name="Group 15"/>
          <p:cNvGrpSpPr/>
          <p:nvPr/>
        </p:nvGrpSpPr>
        <p:grpSpPr>
          <a:xfrm>
            <a:off x="4572000" y="2084400"/>
            <a:ext cx="1218960" cy="838080"/>
            <a:chOff x="4572000" y="2084400"/>
            <a:chExt cx="1218960" cy="838080"/>
          </a:xfrm>
        </p:grpSpPr>
        <p:sp>
          <p:nvSpPr>
            <p:cNvPr id="238" name="CustomShape 16"/>
            <p:cNvSpPr/>
            <p:nvPr/>
          </p:nvSpPr>
          <p:spPr>
            <a:xfrm>
              <a:off x="5105520" y="2617920"/>
              <a:ext cx="228240" cy="304560"/>
            </a:xfrm>
            <a:prstGeom prst="downArrow">
              <a:avLst>
                <a:gd name="adj1" fmla="val 50000"/>
                <a:gd name="adj2" fmla="val 33333"/>
              </a:avLst>
            </a:prstGeom>
            <a:solidFill>
              <a:schemeClr val="tx1"/>
            </a:solidFill>
            <a:ln w="25560">
              <a:solidFill>
                <a:schemeClr val="tx1"/>
              </a:solidFill>
              <a:miter/>
            </a:ln>
          </p:spPr>
          <p:style>
            <a:lnRef idx="0">
              <a:scrgbClr r="0" g="0" b="0"/>
            </a:lnRef>
            <a:fillRef idx="0">
              <a:scrgbClr r="0" g="0" b="0"/>
            </a:fillRef>
            <a:effectRef idx="0">
              <a:scrgbClr r="0" g="0" b="0"/>
            </a:effectRef>
            <a:fontRef idx="minor"/>
          </p:style>
        </p:sp>
        <p:sp>
          <p:nvSpPr>
            <p:cNvPr id="239" name="CustomShape 17"/>
            <p:cNvSpPr/>
            <p:nvPr/>
          </p:nvSpPr>
          <p:spPr>
            <a:xfrm>
              <a:off x="4572000" y="2084400"/>
              <a:ext cx="1218960" cy="460211"/>
            </a:xfrm>
            <a:prstGeom prst="rect">
              <a:avLst/>
            </a:prstGeom>
            <a:noFill/>
            <a:ln w="255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1199"/>
                </a:spcBef>
              </a:pPr>
              <a:r>
                <a:rPr lang="en-US" sz="2400" b="0" strike="noStrike" spc="-1" dirty="0">
                  <a:solidFill>
                    <a:srgbClr val="000000"/>
                  </a:solidFill>
                  <a:latin typeface="Times New Roman"/>
                </a:rPr>
                <a:t>wind</a:t>
              </a:r>
              <a:endParaRPr lang="en-US" sz="2400" b="0" strike="noStrike" spc="-1" dirty="0">
                <a:latin typeface="Arial"/>
              </a:endParaRPr>
            </a:p>
          </p:txBody>
        </p:sp>
      </p:grpSp>
      <p:grpSp>
        <p:nvGrpSpPr>
          <p:cNvPr id="240" name="Group 18"/>
          <p:cNvGrpSpPr/>
          <p:nvPr/>
        </p:nvGrpSpPr>
        <p:grpSpPr>
          <a:xfrm>
            <a:off x="7375680" y="5041800"/>
            <a:ext cx="1112400" cy="845640"/>
            <a:chOff x="7375680" y="5041800"/>
            <a:chExt cx="1112400" cy="845640"/>
          </a:xfrm>
          <a:solidFill>
            <a:srgbClr val="92D050"/>
          </a:solidFill>
        </p:grpSpPr>
        <p:sp>
          <p:nvSpPr>
            <p:cNvPr id="241" name="CustomShape 19"/>
            <p:cNvSpPr/>
            <p:nvPr/>
          </p:nvSpPr>
          <p:spPr>
            <a:xfrm>
              <a:off x="7375680" y="5041800"/>
              <a:ext cx="1112400" cy="845640"/>
            </a:xfrm>
            <a:prstGeom prst="rect">
              <a:avLst/>
            </a:prstGeom>
            <a:grpFill/>
            <a:ln w="28440">
              <a:solidFill>
                <a:schemeClr val="tx1"/>
              </a:solidFill>
              <a:miter/>
            </a:ln>
          </p:spPr>
          <p:style>
            <a:lnRef idx="0">
              <a:scrgbClr r="0" g="0" b="0"/>
            </a:lnRef>
            <a:fillRef idx="0">
              <a:scrgbClr r="0" g="0" b="0"/>
            </a:fillRef>
            <a:effectRef idx="0">
              <a:scrgbClr r="0" g="0" b="0"/>
            </a:effectRef>
            <a:fontRef idx="minor"/>
          </p:style>
        </p:sp>
        <p:sp>
          <p:nvSpPr>
            <p:cNvPr id="242" name="CustomShape 20"/>
            <p:cNvSpPr/>
            <p:nvPr/>
          </p:nvSpPr>
          <p:spPr>
            <a:xfrm>
              <a:off x="7642080" y="5114880"/>
              <a:ext cx="183960" cy="707760"/>
            </a:xfrm>
            <a:prstGeom prst="rect">
              <a:avLst/>
            </a:prstGeom>
            <a:grpFill/>
            <a:ln w="9360">
              <a:noFill/>
            </a:ln>
          </p:spPr>
          <p:style>
            <a:lnRef idx="0">
              <a:scrgbClr r="0" g="0" b="0"/>
            </a:lnRef>
            <a:fillRef idx="0">
              <a:scrgbClr r="0" g="0" b="0"/>
            </a:fillRef>
            <a:effectRef idx="0">
              <a:scrgbClr r="0" g="0" b="0"/>
            </a:effectRef>
            <a:fontRef idx="minor"/>
          </p:style>
        </p:sp>
      </p:grpSp>
      <p:grpSp>
        <p:nvGrpSpPr>
          <p:cNvPr id="244" name="Group 22"/>
          <p:cNvGrpSpPr/>
          <p:nvPr/>
        </p:nvGrpSpPr>
        <p:grpSpPr>
          <a:xfrm>
            <a:off x="1116000" y="2660400"/>
            <a:ext cx="652320" cy="1036440"/>
            <a:chOff x="1116000" y="2660400"/>
            <a:chExt cx="652320" cy="1036440"/>
          </a:xfrm>
        </p:grpSpPr>
        <p:sp>
          <p:nvSpPr>
            <p:cNvPr id="245" name="Line 23"/>
            <p:cNvSpPr/>
            <p:nvPr/>
          </p:nvSpPr>
          <p:spPr>
            <a:xfrm>
              <a:off x="1652400" y="2660400"/>
              <a:ext cx="0" cy="920880"/>
            </a:xfrm>
            <a:prstGeom prst="line">
              <a:avLst/>
            </a:prstGeom>
            <a:ln w="28440">
              <a:solidFill>
                <a:schemeClr val="tx1"/>
              </a:solidFill>
              <a:round/>
            </a:ln>
          </p:spPr>
          <p:style>
            <a:lnRef idx="0">
              <a:scrgbClr r="0" g="0" b="0"/>
            </a:lnRef>
            <a:fillRef idx="0">
              <a:scrgbClr r="0" g="0" b="0"/>
            </a:fillRef>
            <a:effectRef idx="0">
              <a:scrgbClr r="0" g="0" b="0"/>
            </a:effectRef>
            <a:fontRef idx="minor"/>
          </p:style>
        </p:sp>
        <p:sp>
          <p:nvSpPr>
            <p:cNvPr id="246" name="CustomShape 24"/>
            <p:cNvSpPr/>
            <p:nvPr/>
          </p:nvSpPr>
          <p:spPr>
            <a:xfrm>
              <a:off x="1498680" y="3581280"/>
              <a:ext cx="269640" cy="115560"/>
            </a:xfrm>
            <a:prstGeom prst="ellipse">
              <a:avLst/>
            </a:prstGeom>
            <a:solidFill>
              <a:schemeClr val="bg2"/>
            </a:solidFill>
            <a:ln w="9360">
              <a:solidFill>
                <a:schemeClr val="tx1"/>
              </a:solidFill>
              <a:round/>
            </a:ln>
          </p:spPr>
          <p:style>
            <a:lnRef idx="0">
              <a:scrgbClr r="0" g="0" b="0"/>
            </a:lnRef>
            <a:fillRef idx="0">
              <a:scrgbClr r="0" g="0" b="0"/>
            </a:fillRef>
            <a:effectRef idx="0">
              <a:scrgbClr r="0" g="0" b="0"/>
            </a:effectRef>
            <a:fontRef idx="minor"/>
          </p:style>
        </p:sp>
        <p:sp>
          <p:nvSpPr>
            <p:cNvPr id="247" name="CustomShape 25"/>
            <p:cNvSpPr/>
            <p:nvPr/>
          </p:nvSpPr>
          <p:spPr>
            <a:xfrm>
              <a:off x="1116000" y="2660760"/>
              <a:ext cx="536040" cy="383760"/>
            </a:xfrm>
            <a:prstGeom prst="wave">
              <a:avLst>
                <a:gd name="adj1" fmla="val 13005"/>
                <a:gd name="adj2" fmla="val 0"/>
              </a:avLst>
            </a:prstGeom>
            <a:solidFill>
              <a:srgbClr val="FF3300"/>
            </a:solidFill>
            <a:ln w="9360">
              <a:solidFill>
                <a:schemeClr val="tx1"/>
              </a:solidFill>
              <a:round/>
            </a:ln>
          </p:spPr>
          <p:style>
            <a:lnRef idx="0">
              <a:scrgbClr r="0" g="0" b="0"/>
            </a:lnRef>
            <a:fillRef idx="0">
              <a:scrgbClr r="0" g="0" b="0"/>
            </a:fillRef>
            <a:effectRef idx="0">
              <a:scrgbClr r="0" g="0" b="0"/>
            </a:effectRef>
            <a:fontRef idx="minor"/>
          </p:style>
        </p:sp>
      </p:grpSp>
      <p:sp>
        <p:nvSpPr>
          <p:cNvPr id="248" name="CustomShape 26"/>
          <p:cNvSpPr/>
          <p:nvPr/>
        </p:nvSpPr>
        <p:spPr>
          <a:xfrm>
            <a:off x="5704200" y="6002280"/>
            <a:ext cx="3268500" cy="367878"/>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0" strike="noStrike" spc="-1" dirty="0">
                <a:solidFill>
                  <a:srgbClr val="0000CC"/>
                </a:solidFill>
                <a:latin typeface="Arial"/>
              </a:rPr>
              <a:t>Class Flag – know your color!!</a:t>
            </a:r>
            <a:endParaRPr lang="en-US" sz="18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TextShape 1"/>
          <p:cNvSpPr txBox="1"/>
          <p:nvPr/>
        </p:nvSpPr>
        <p:spPr>
          <a:xfrm>
            <a:off x="457200" y="274680"/>
            <a:ext cx="8229240" cy="848880"/>
          </a:xfrm>
          <a:prstGeom prst="rect">
            <a:avLst/>
          </a:prstGeom>
          <a:noFill/>
          <a:ln w="9360">
            <a:noFill/>
          </a:ln>
        </p:spPr>
        <p:txBody>
          <a:bodyPr>
            <a:noAutofit/>
          </a:bodyPr>
          <a:lstStyle/>
          <a:p>
            <a:pPr algn="ctr">
              <a:lnSpc>
                <a:spcPct val="100000"/>
              </a:lnSpc>
            </a:pPr>
            <a:r>
              <a:rPr lang="en-US" sz="3600" b="0" strike="noStrike" spc="-1" dirty="0">
                <a:solidFill>
                  <a:srgbClr val="000000"/>
                </a:solidFill>
                <a:latin typeface="Arial"/>
              </a:rPr>
              <a:t>Preparatory Signal</a:t>
            </a:r>
          </a:p>
        </p:txBody>
      </p:sp>
      <p:sp>
        <p:nvSpPr>
          <p:cNvPr id="250" name="TextShape 2"/>
          <p:cNvSpPr txBox="1"/>
          <p:nvPr/>
        </p:nvSpPr>
        <p:spPr>
          <a:xfrm>
            <a:off x="461880" y="1355760"/>
            <a:ext cx="8229240" cy="1650600"/>
          </a:xfrm>
          <a:prstGeom prst="rect">
            <a:avLst/>
          </a:prstGeom>
          <a:noFill/>
          <a:ln w="9360">
            <a:noFill/>
          </a:ln>
        </p:spPr>
        <p:txBody>
          <a:bodyPr>
            <a:noAutofit/>
          </a:bodyPr>
          <a:lstStyle/>
          <a:p>
            <a:pPr>
              <a:lnSpc>
                <a:spcPct val="100000"/>
              </a:lnSpc>
              <a:spcBef>
                <a:spcPts val="479"/>
              </a:spcBef>
            </a:pPr>
            <a:r>
              <a:rPr lang="en-US" sz="2400" b="0" strike="noStrike" spc="-1" dirty="0" smtClean="0">
                <a:solidFill>
                  <a:srgbClr val="000000"/>
                </a:solidFill>
                <a:latin typeface="Arial"/>
              </a:rPr>
              <a:t>“Prep” </a:t>
            </a:r>
            <a:r>
              <a:rPr lang="en-US" sz="2400" spc="-1" dirty="0" smtClean="0">
                <a:solidFill>
                  <a:srgbClr val="000000"/>
                </a:solidFill>
              </a:rPr>
              <a:t>is a </a:t>
            </a:r>
            <a:r>
              <a:rPr lang="en-US" sz="2400" spc="-1" dirty="0">
                <a:solidFill>
                  <a:srgbClr val="000000"/>
                </a:solidFill>
              </a:rPr>
              <a:t>blue &amp; white flag </a:t>
            </a:r>
            <a:r>
              <a:rPr lang="en-US" sz="2400" spc="-1" dirty="0" smtClean="0">
                <a:solidFill>
                  <a:srgbClr val="000000"/>
                </a:solidFill>
              </a:rPr>
              <a:t>raised </a:t>
            </a:r>
            <a:r>
              <a:rPr lang="en-US" sz="2400" b="0" strike="noStrike" spc="-1" dirty="0">
                <a:solidFill>
                  <a:srgbClr val="0000CC"/>
                </a:solidFill>
                <a:latin typeface="Arial"/>
              </a:rPr>
              <a:t>4 minutes </a:t>
            </a:r>
            <a:r>
              <a:rPr lang="en-US" sz="2400" b="0" strike="noStrike" spc="-1" dirty="0" smtClean="0">
                <a:solidFill>
                  <a:srgbClr val="0000CC"/>
                </a:solidFill>
                <a:latin typeface="Arial"/>
              </a:rPr>
              <a:t>before</a:t>
            </a:r>
            <a:r>
              <a:rPr lang="en-US" sz="2400" b="0" strike="noStrike" spc="-1" dirty="0" smtClean="0">
                <a:solidFill>
                  <a:srgbClr val="000000"/>
                </a:solidFill>
                <a:latin typeface="Arial"/>
              </a:rPr>
              <a:t> the </a:t>
            </a:r>
            <a:r>
              <a:rPr lang="en-US" sz="2400" b="0" strike="noStrike" spc="-1" dirty="0">
                <a:solidFill>
                  <a:srgbClr val="000000"/>
                </a:solidFill>
                <a:latin typeface="Arial"/>
              </a:rPr>
              <a:t>start. </a:t>
            </a:r>
            <a:r>
              <a:rPr lang="en-US" sz="2400" b="0" strike="noStrike" spc="-1" dirty="0" smtClean="0">
                <a:solidFill>
                  <a:srgbClr val="000000"/>
                </a:solidFill>
                <a:latin typeface="Arial"/>
              </a:rPr>
              <a:t>Class flag remains up.  </a:t>
            </a:r>
            <a:r>
              <a:rPr lang="en-US" sz="2400" b="0" strike="noStrike" spc="-1" dirty="0">
                <a:solidFill>
                  <a:srgbClr val="FF0000"/>
                </a:solidFill>
                <a:latin typeface="Arial"/>
              </a:rPr>
              <a:t>You are racing when your </a:t>
            </a:r>
            <a:r>
              <a:rPr lang="en-US" sz="2400" b="0" strike="noStrike" spc="-1" dirty="0" smtClean="0">
                <a:solidFill>
                  <a:srgbClr val="FF0000"/>
                </a:solidFill>
                <a:latin typeface="Arial"/>
              </a:rPr>
              <a:t>prep </a:t>
            </a:r>
            <a:r>
              <a:rPr lang="en-US" sz="2400" b="0" strike="noStrike" spc="-1" dirty="0">
                <a:solidFill>
                  <a:srgbClr val="FF0000"/>
                </a:solidFill>
                <a:latin typeface="Arial"/>
              </a:rPr>
              <a:t>flag is </a:t>
            </a:r>
            <a:r>
              <a:rPr lang="en-US" sz="2400" b="0" strike="noStrike" spc="-1" dirty="0" smtClean="0">
                <a:solidFill>
                  <a:srgbClr val="FF0000"/>
                </a:solidFill>
                <a:latin typeface="Arial"/>
              </a:rPr>
              <a:t>raised.</a:t>
            </a:r>
            <a:endParaRPr lang="en-US" sz="2400" b="0" strike="noStrike" spc="-1" dirty="0">
              <a:solidFill>
                <a:srgbClr val="FF0000"/>
              </a:solidFill>
              <a:latin typeface="Arial"/>
            </a:endParaRPr>
          </a:p>
        </p:txBody>
      </p:sp>
      <p:sp>
        <p:nvSpPr>
          <p:cNvPr id="251" name="Line 3"/>
          <p:cNvSpPr/>
          <p:nvPr/>
        </p:nvSpPr>
        <p:spPr>
          <a:xfrm flipH="1">
            <a:off x="1676160" y="3657600"/>
            <a:ext cx="3886200" cy="0"/>
          </a:xfrm>
          <a:prstGeom prst="line">
            <a:avLst/>
          </a:prstGeom>
          <a:ln w="12600" cap="rnd">
            <a:solidFill>
              <a:schemeClr val="tx1"/>
            </a:solidFill>
            <a:prstDash val="dash"/>
            <a:round/>
          </a:ln>
        </p:spPr>
        <p:style>
          <a:lnRef idx="0">
            <a:scrgbClr r="0" g="0" b="0"/>
          </a:lnRef>
          <a:fillRef idx="0">
            <a:scrgbClr r="0" g="0" b="0"/>
          </a:fillRef>
          <a:effectRef idx="0">
            <a:scrgbClr r="0" g="0" b="0"/>
          </a:effectRef>
          <a:fontRef idx="minor"/>
        </p:style>
      </p:sp>
      <p:sp>
        <p:nvSpPr>
          <p:cNvPr id="252" name="CustomShape 4"/>
          <p:cNvSpPr/>
          <p:nvPr/>
        </p:nvSpPr>
        <p:spPr>
          <a:xfrm rot="16200000" flipV="1">
            <a:off x="5067360" y="3390120"/>
            <a:ext cx="1447560" cy="304560"/>
          </a:xfrm>
          <a:prstGeom prst="homePlate">
            <a:avLst>
              <a:gd name="adj" fmla="val 118750"/>
            </a:avLst>
          </a:prstGeom>
          <a:noFill/>
          <a:ln w="255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en-US" sz="2400" b="0" strike="noStrike" spc="-1" dirty="0">
                <a:solidFill>
                  <a:srgbClr val="000000"/>
                </a:solidFill>
                <a:latin typeface="Times New Roman"/>
              </a:rPr>
              <a:t>RC</a:t>
            </a:r>
            <a:endParaRPr lang="en-US" sz="2400" b="0" strike="noStrike" spc="-1" dirty="0">
              <a:latin typeface="Arial"/>
            </a:endParaRPr>
          </a:p>
        </p:txBody>
      </p:sp>
      <p:sp>
        <p:nvSpPr>
          <p:cNvPr id="253" name="CustomShape 5"/>
          <p:cNvSpPr/>
          <p:nvPr/>
        </p:nvSpPr>
        <p:spPr>
          <a:xfrm>
            <a:off x="6019920" y="2971800"/>
            <a:ext cx="1142640" cy="456840"/>
          </a:xfrm>
          <a:prstGeom prst="wedgeRoundRectCallout">
            <a:avLst>
              <a:gd name="adj1" fmla="val -45000"/>
              <a:gd name="adj2" fmla="val 70139"/>
              <a:gd name="adj3" fmla="val 16667"/>
            </a:avLst>
          </a:prstGeom>
          <a:noFill/>
          <a:ln w="12600">
            <a:solidFill>
              <a:schemeClr val="tx1"/>
            </a:solidFill>
            <a:miter/>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2400" b="0" strike="noStrike" spc="-1" dirty="0">
                <a:solidFill>
                  <a:srgbClr val="000000"/>
                </a:solidFill>
                <a:latin typeface="Times New Roman"/>
              </a:rPr>
              <a:t>Horn!</a:t>
            </a:r>
            <a:endParaRPr lang="en-US" sz="2400" b="0" strike="noStrike" spc="-1" dirty="0">
              <a:latin typeface="Arial"/>
            </a:endParaRPr>
          </a:p>
        </p:txBody>
      </p:sp>
      <p:grpSp>
        <p:nvGrpSpPr>
          <p:cNvPr id="254" name="Group 6"/>
          <p:cNvGrpSpPr/>
          <p:nvPr/>
        </p:nvGrpSpPr>
        <p:grpSpPr>
          <a:xfrm>
            <a:off x="2536920" y="5425920"/>
            <a:ext cx="1447560" cy="762120"/>
            <a:chOff x="2536920" y="5425920"/>
            <a:chExt cx="1447560" cy="762120"/>
          </a:xfrm>
        </p:grpSpPr>
        <p:sp>
          <p:nvSpPr>
            <p:cNvPr id="255" name="CustomShape 7"/>
            <p:cNvSpPr/>
            <p:nvPr/>
          </p:nvSpPr>
          <p:spPr>
            <a:xfrm>
              <a:off x="2536920" y="5425920"/>
              <a:ext cx="1447560" cy="304560"/>
            </a:xfrm>
            <a:prstGeom prst="homePlate">
              <a:avLst>
                <a:gd name="adj" fmla="val 118750"/>
              </a:avLst>
            </a:prstGeom>
            <a:noFill/>
            <a:ln w="25560">
              <a:solidFill>
                <a:schemeClr val="tx1"/>
              </a:solidFill>
              <a:miter/>
            </a:ln>
          </p:spPr>
          <p:style>
            <a:lnRef idx="0">
              <a:scrgbClr r="0" g="0" b="0"/>
            </a:lnRef>
            <a:fillRef idx="0">
              <a:scrgbClr r="0" g="0" b="0"/>
            </a:fillRef>
            <a:effectRef idx="0">
              <a:scrgbClr r="0" g="0" b="0"/>
            </a:effectRef>
            <a:fontRef idx="minor"/>
          </p:style>
        </p:sp>
        <p:sp>
          <p:nvSpPr>
            <p:cNvPr id="256" name="Line 8"/>
            <p:cNvSpPr/>
            <p:nvPr/>
          </p:nvSpPr>
          <p:spPr>
            <a:xfrm flipH="1">
              <a:off x="2917800" y="5578200"/>
              <a:ext cx="685800" cy="609840"/>
            </a:xfrm>
            <a:prstGeom prst="line">
              <a:avLst/>
            </a:prstGeom>
            <a:ln w="25560">
              <a:solidFill>
                <a:schemeClr val="tx1"/>
              </a:solidFill>
              <a:round/>
            </a:ln>
          </p:spPr>
          <p:style>
            <a:lnRef idx="0">
              <a:scrgbClr r="0" g="0" b="0"/>
            </a:lnRef>
            <a:fillRef idx="0">
              <a:scrgbClr r="0" g="0" b="0"/>
            </a:fillRef>
            <a:effectRef idx="0">
              <a:scrgbClr r="0" g="0" b="0"/>
            </a:effectRef>
            <a:fontRef idx="minor"/>
          </p:style>
        </p:sp>
      </p:grpSp>
      <p:grpSp>
        <p:nvGrpSpPr>
          <p:cNvPr id="257" name="Group 9"/>
          <p:cNvGrpSpPr/>
          <p:nvPr/>
        </p:nvGrpSpPr>
        <p:grpSpPr>
          <a:xfrm>
            <a:off x="4111200" y="4735440"/>
            <a:ext cx="1447560" cy="761760"/>
            <a:chOff x="4111200" y="4735440"/>
            <a:chExt cx="1447560" cy="761760"/>
          </a:xfrm>
        </p:grpSpPr>
        <p:sp>
          <p:nvSpPr>
            <p:cNvPr id="258" name="CustomShape 10"/>
            <p:cNvSpPr/>
            <p:nvPr/>
          </p:nvSpPr>
          <p:spPr>
            <a:xfrm flipH="1">
              <a:off x="4110840" y="4735440"/>
              <a:ext cx="1447560" cy="304560"/>
            </a:xfrm>
            <a:prstGeom prst="homePlate">
              <a:avLst>
                <a:gd name="adj" fmla="val 118750"/>
              </a:avLst>
            </a:prstGeom>
            <a:noFill/>
            <a:ln w="25560">
              <a:solidFill>
                <a:schemeClr val="tx1"/>
              </a:solidFill>
              <a:miter/>
            </a:ln>
          </p:spPr>
          <p:style>
            <a:lnRef idx="0">
              <a:scrgbClr r="0" g="0" b="0"/>
            </a:lnRef>
            <a:fillRef idx="0">
              <a:scrgbClr r="0" g="0" b="0"/>
            </a:fillRef>
            <a:effectRef idx="0">
              <a:scrgbClr r="0" g="0" b="0"/>
            </a:effectRef>
            <a:fontRef idx="minor"/>
          </p:style>
        </p:sp>
        <p:sp>
          <p:nvSpPr>
            <p:cNvPr id="259" name="Line 11"/>
            <p:cNvSpPr/>
            <p:nvPr/>
          </p:nvSpPr>
          <p:spPr>
            <a:xfrm>
              <a:off x="4492440" y="4887720"/>
              <a:ext cx="685800" cy="609480"/>
            </a:xfrm>
            <a:prstGeom prst="line">
              <a:avLst/>
            </a:prstGeom>
            <a:ln w="25560">
              <a:solidFill>
                <a:schemeClr val="tx1"/>
              </a:solidFill>
              <a:round/>
            </a:ln>
          </p:spPr>
          <p:style>
            <a:lnRef idx="0">
              <a:scrgbClr r="0" g="0" b="0"/>
            </a:lnRef>
            <a:fillRef idx="0">
              <a:scrgbClr r="0" g="0" b="0"/>
            </a:fillRef>
            <a:effectRef idx="0">
              <a:scrgbClr r="0" g="0" b="0"/>
            </a:effectRef>
            <a:fontRef idx="minor"/>
          </p:style>
        </p:sp>
      </p:grpSp>
      <p:grpSp>
        <p:nvGrpSpPr>
          <p:cNvPr id="260" name="Group 12"/>
          <p:cNvGrpSpPr/>
          <p:nvPr/>
        </p:nvGrpSpPr>
        <p:grpSpPr>
          <a:xfrm>
            <a:off x="1599840" y="4419720"/>
            <a:ext cx="1447560" cy="761760"/>
            <a:chOff x="1599840" y="4419720"/>
            <a:chExt cx="1447560" cy="761760"/>
          </a:xfrm>
        </p:grpSpPr>
        <p:sp>
          <p:nvSpPr>
            <p:cNvPr id="261" name="CustomShape 13"/>
            <p:cNvSpPr/>
            <p:nvPr/>
          </p:nvSpPr>
          <p:spPr>
            <a:xfrm flipH="1">
              <a:off x="1599480" y="4419720"/>
              <a:ext cx="1447560" cy="304560"/>
            </a:xfrm>
            <a:prstGeom prst="homePlate">
              <a:avLst>
                <a:gd name="adj" fmla="val 118750"/>
              </a:avLst>
            </a:prstGeom>
            <a:noFill/>
            <a:ln w="25560">
              <a:solidFill>
                <a:schemeClr val="tx1"/>
              </a:solidFill>
              <a:miter/>
            </a:ln>
          </p:spPr>
          <p:style>
            <a:lnRef idx="0">
              <a:scrgbClr r="0" g="0" b="0"/>
            </a:lnRef>
            <a:fillRef idx="0">
              <a:scrgbClr r="0" g="0" b="0"/>
            </a:fillRef>
            <a:effectRef idx="0">
              <a:scrgbClr r="0" g="0" b="0"/>
            </a:effectRef>
            <a:fontRef idx="minor"/>
          </p:style>
        </p:sp>
        <p:sp>
          <p:nvSpPr>
            <p:cNvPr id="262" name="Line 14"/>
            <p:cNvSpPr/>
            <p:nvPr/>
          </p:nvSpPr>
          <p:spPr>
            <a:xfrm>
              <a:off x="1981080" y="4572000"/>
              <a:ext cx="685800" cy="609480"/>
            </a:xfrm>
            <a:prstGeom prst="line">
              <a:avLst/>
            </a:prstGeom>
            <a:ln w="25560">
              <a:solidFill>
                <a:schemeClr val="tx1"/>
              </a:solidFill>
              <a:round/>
            </a:ln>
          </p:spPr>
          <p:style>
            <a:lnRef idx="0">
              <a:scrgbClr r="0" g="0" b="0"/>
            </a:lnRef>
            <a:fillRef idx="0">
              <a:scrgbClr r="0" g="0" b="0"/>
            </a:fillRef>
            <a:effectRef idx="0">
              <a:scrgbClr r="0" g="0" b="0"/>
            </a:effectRef>
            <a:fontRef idx="minor"/>
          </p:style>
        </p:sp>
      </p:grpSp>
      <p:sp>
        <p:nvSpPr>
          <p:cNvPr id="263" name="CustomShape 15"/>
          <p:cNvSpPr/>
          <p:nvPr/>
        </p:nvSpPr>
        <p:spPr>
          <a:xfrm rot="16200000" flipV="1">
            <a:off x="6183000" y="5044320"/>
            <a:ext cx="885600" cy="880560"/>
          </a:xfrm>
          <a:custGeom>
            <a:avLst/>
            <a:gdLst/>
            <a:ahLst/>
            <a:cxnLst/>
            <a:rect l="l" t="t" r="r" b="b"/>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noFill/>
          <a:ln w="12600">
            <a:solidFill>
              <a:schemeClr val="tx1"/>
            </a:solidFill>
            <a:miter/>
          </a:ln>
        </p:spPr>
        <p:style>
          <a:lnRef idx="0">
            <a:scrgbClr r="0" g="0" b="0"/>
          </a:lnRef>
          <a:fillRef idx="0">
            <a:scrgbClr r="0" g="0" b="0"/>
          </a:fillRef>
          <a:effectRef idx="0">
            <a:scrgbClr r="0" g="0" b="0"/>
          </a:effectRef>
          <a:fontRef idx="minor"/>
        </p:style>
      </p:sp>
      <p:sp>
        <p:nvSpPr>
          <p:cNvPr id="264" name="CustomShape 16"/>
          <p:cNvSpPr/>
          <p:nvPr/>
        </p:nvSpPr>
        <p:spPr>
          <a:xfrm rot="16200000" flipH="1">
            <a:off x="537840" y="4546080"/>
            <a:ext cx="885600" cy="880560"/>
          </a:xfrm>
          <a:custGeom>
            <a:avLst/>
            <a:gdLst/>
            <a:ahLst/>
            <a:cxnLst/>
            <a:rect l="l" t="t" r="r" b="b"/>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noFill/>
          <a:ln w="12600">
            <a:solidFill>
              <a:schemeClr val="tx1"/>
            </a:solidFill>
            <a:miter/>
          </a:ln>
        </p:spPr>
        <p:style>
          <a:lnRef idx="0">
            <a:scrgbClr r="0" g="0" b="0"/>
          </a:lnRef>
          <a:fillRef idx="0">
            <a:scrgbClr r="0" g="0" b="0"/>
          </a:fillRef>
          <a:effectRef idx="0">
            <a:scrgbClr r="0" g="0" b="0"/>
          </a:effectRef>
          <a:fontRef idx="minor"/>
        </p:style>
      </p:sp>
      <p:pic>
        <p:nvPicPr>
          <p:cNvPr id="265" name="Picture 27"/>
          <p:cNvPicPr/>
          <p:nvPr/>
        </p:nvPicPr>
        <p:blipFill>
          <a:blip r:embed="rId3"/>
          <a:stretch/>
        </p:blipFill>
        <p:spPr>
          <a:xfrm>
            <a:off x="7682760" y="3274920"/>
            <a:ext cx="1112400" cy="914400"/>
          </a:xfrm>
          <a:prstGeom prst="rect">
            <a:avLst/>
          </a:prstGeom>
          <a:ln w="9360">
            <a:noFill/>
          </a:ln>
        </p:spPr>
      </p:pic>
      <p:grpSp>
        <p:nvGrpSpPr>
          <p:cNvPr id="266" name="Group 17"/>
          <p:cNvGrpSpPr/>
          <p:nvPr/>
        </p:nvGrpSpPr>
        <p:grpSpPr>
          <a:xfrm>
            <a:off x="1116000" y="2660400"/>
            <a:ext cx="652320" cy="1036440"/>
            <a:chOff x="1116000" y="2660400"/>
            <a:chExt cx="652320" cy="1036440"/>
          </a:xfrm>
        </p:grpSpPr>
        <p:sp>
          <p:nvSpPr>
            <p:cNvPr id="267" name="Line 18"/>
            <p:cNvSpPr/>
            <p:nvPr/>
          </p:nvSpPr>
          <p:spPr>
            <a:xfrm>
              <a:off x="1652400" y="2660400"/>
              <a:ext cx="0" cy="920880"/>
            </a:xfrm>
            <a:prstGeom prst="line">
              <a:avLst/>
            </a:prstGeom>
            <a:ln w="28440">
              <a:solidFill>
                <a:schemeClr val="tx1"/>
              </a:solidFill>
              <a:round/>
            </a:ln>
          </p:spPr>
          <p:style>
            <a:lnRef idx="0">
              <a:scrgbClr r="0" g="0" b="0"/>
            </a:lnRef>
            <a:fillRef idx="0">
              <a:scrgbClr r="0" g="0" b="0"/>
            </a:fillRef>
            <a:effectRef idx="0">
              <a:scrgbClr r="0" g="0" b="0"/>
            </a:effectRef>
            <a:fontRef idx="minor"/>
          </p:style>
        </p:sp>
        <p:sp>
          <p:nvSpPr>
            <p:cNvPr id="268" name="CustomShape 19"/>
            <p:cNvSpPr/>
            <p:nvPr/>
          </p:nvSpPr>
          <p:spPr>
            <a:xfrm>
              <a:off x="1498680" y="3581280"/>
              <a:ext cx="269640" cy="115560"/>
            </a:xfrm>
            <a:prstGeom prst="ellipse">
              <a:avLst/>
            </a:prstGeom>
            <a:solidFill>
              <a:schemeClr val="bg2"/>
            </a:solidFill>
            <a:ln w="9360">
              <a:solidFill>
                <a:schemeClr val="tx1"/>
              </a:solidFill>
              <a:round/>
            </a:ln>
          </p:spPr>
          <p:style>
            <a:lnRef idx="0">
              <a:scrgbClr r="0" g="0" b="0"/>
            </a:lnRef>
            <a:fillRef idx="0">
              <a:scrgbClr r="0" g="0" b="0"/>
            </a:fillRef>
            <a:effectRef idx="0">
              <a:scrgbClr r="0" g="0" b="0"/>
            </a:effectRef>
            <a:fontRef idx="minor"/>
          </p:style>
        </p:sp>
        <p:sp>
          <p:nvSpPr>
            <p:cNvPr id="269" name="CustomShape 20"/>
            <p:cNvSpPr/>
            <p:nvPr/>
          </p:nvSpPr>
          <p:spPr>
            <a:xfrm>
              <a:off x="1116000" y="2660760"/>
              <a:ext cx="536040" cy="383760"/>
            </a:xfrm>
            <a:prstGeom prst="wave">
              <a:avLst>
                <a:gd name="adj1" fmla="val 13005"/>
                <a:gd name="adj2" fmla="val 0"/>
              </a:avLst>
            </a:prstGeom>
            <a:solidFill>
              <a:srgbClr val="FF3300"/>
            </a:solidFill>
            <a:ln w="9360">
              <a:solidFill>
                <a:schemeClr val="tx1"/>
              </a:solidFill>
              <a:round/>
            </a:ln>
          </p:spPr>
          <p:style>
            <a:lnRef idx="0">
              <a:scrgbClr r="0" g="0" b="0"/>
            </a:lnRef>
            <a:fillRef idx="0">
              <a:scrgbClr r="0" g="0" b="0"/>
            </a:fillRef>
            <a:effectRef idx="0">
              <a:scrgbClr r="0" g="0" b="0"/>
            </a:effectRef>
            <a:fontRef idx="minor"/>
          </p:style>
        </p:sp>
      </p:grpSp>
      <p:grpSp>
        <p:nvGrpSpPr>
          <p:cNvPr id="270" name="Group 21"/>
          <p:cNvGrpSpPr/>
          <p:nvPr/>
        </p:nvGrpSpPr>
        <p:grpSpPr>
          <a:xfrm>
            <a:off x="4417920" y="2468520"/>
            <a:ext cx="1218960" cy="838080"/>
            <a:chOff x="4417920" y="2468520"/>
            <a:chExt cx="1218960" cy="838080"/>
          </a:xfrm>
        </p:grpSpPr>
        <p:sp>
          <p:nvSpPr>
            <p:cNvPr id="271" name="CustomShape 22"/>
            <p:cNvSpPr/>
            <p:nvPr/>
          </p:nvSpPr>
          <p:spPr>
            <a:xfrm>
              <a:off x="4951440" y="3002040"/>
              <a:ext cx="228240" cy="304560"/>
            </a:xfrm>
            <a:prstGeom prst="downArrow">
              <a:avLst>
                <a:gd name="adj1" fmla="val 50000"/>
                <a:gd name="adj2" fmla="val 33333"/>
              </a:avLst>
            </a:prstGeom>
            <a:solidFill>
              <a:schemeClr val="tx1"/>
            </a:solidFill>
            <a:ln w="25560">
              <a:solidFill>
                <a:schemeClr val="tx1"/>
              </a:solidFill>
              <a:miter/>
            </a:ln>
          </p:spPr>
          <p:style>
            <a:lnRef idx="0">
              <a:scrgbClr r="0" g="0" b="0"/>
            </a:lnRef>
            <a:fillRef idx="0">
              <a:scrgbClr r="0" g="0" b="0"/>
            </a:fillRef>
            <a:effectRef idx="0">
              <a:scrgbClr r="0" g="0" b="0"/>
            </a:effectRef>
            <a:fontRef idx="minor"/>
          </p:style>
        </p:sp>
        <p:sp>
          <p:nvSpPr>
            <p:cNvPr id="272" name="CustomShape 23"/>
            <p:cNvSpPr/>
            <p:nvPr/>
          </p:nvSpPr>
          <p:spPr>
            <a:xfrm>
              <a:off x="4417920" y="2468520"/>
              <a:ext cx="1218960" cy="460211"/>
            </a:xfrm>
            <a:prstGeom prst="rect">
              <a:avLst/>
            </a:prstGeom>
            <a:noFill/>
            <a:ln w="255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1199"/>
                </a:spcBef>
              </a:pPr>
              <a:r>
                <a:rPr lang="en-US" sz="2400" b="0" strike="noStrike" spc="-1" dirty="0">
                  <a:solidFill>
                    <a:srgbClr val="000000"/>
                  </a:solidFill>
                  <a:latin typeface="Times New Roman"/>
                </a:rPr>
                <a:t>wind</a:t>
              </a:r>
              <a:endParaRPr lang="en-US" sz="2400" b="0" strike="noStrike" spc="-1" dirty="0">
                <a:latin typeface="Arial"/>
              </a:endParaRPr>
            </a:p>
          </p:txBody>
        </p:sp>
      </p:grpSp>
      <p:grpSp>
        <p:nvGrpSpPr>
          <p:cNvPr id="273" name="Group 24"/>
          <p:cNvGrpSpPr/>
          <p:nvPr/>
        </p:nvGrpSpPr>
        <p:grpSpPr>
          <a:xfrm>
            <a:off x="7682760" y="4273920"/>
            <a:ext cx="1112400" cy="914400"/>
            <a:chOff x="7682760" y="4273920"/>
            <a:chExt cx="1112400" cy="845640"/>
          </a:xfrm>
          <a:solidFill>
            <a:srgbClr val="92D050"/>
          </a:solidFill>
        </p:grpSpPr>
        <p:sp>
          <p:nvSpPr>
            <p:cNvPr id="274" name="CustomShape 25"/>
            <p:cNvSpPr/>
            <p:nvPr/>
          </p:nvSpPr>
          <p:spPr>
            <a:xfrm>
              <a:off x="7682760" y="4273920"/>
              <a:ext cx="1112400" cy="845640"/>
            </a:xfrm>
            <a:prstGeom prst="rect">
              <a:avLst/>
            </a:prstGeom>
            <a:grpFill/>
            <a:ln w="28440">
              <a:solidFill>
                <a:schemeClr val="tx1"/>
              </a:solidFill>
              <a:miter/>
            </a:ln>
          </p:spPr>
          <p:style>
            <a:lnRef idx="0">
              <a:scrgbClr r="0" g="0" b="0"/>
            </a:lnRef>
            <a:fillRef idx="0">
              <a:scrgbClr r="0" g="0" b="0"/>
            </a:fillRef>
            <a:effectRef idx="0">
              <a:scrgbClr r="0" g="0" b="0"/>
            </a:effectRef>
            <a:fontRef idx="minor"/>
          </p:style>
        </p:sp>
        <p:sp>
          <p:nvSpPr>
            <p:cNvPr id="275" name="CustomShape 26"/>
            <p:cNvSpPr/>
            <p:nvPr/>
          </p:nvSpPr>
          <p:spPr>
            <a:xfrm>
              <a:off x="7949520" y="4347000"/>
              <a:ext cx="183960" cy="707760"/>
            </a:xfrm>
            <a:prstGeom prst="rect">
              <a:avLst/>
            </a:prstGeom>
            <a:grpFill/>
            <a:ln w="9360">
              <a:noFill/>
            </a:ln>
          </p:spPr>
          <p:style>
            <a:lnRef idx="0">
              <a:scrgbClr r="0" g="0" b="0"/>
            </a:lnRef>
            <a:fillRef idx="0">
              <a:scrgbClr r="0" g="0" b="0"/>
            </a:fillRef>
            <a:effectRef idx="0">
              <a:scrgbClr r="0" g="0" b="0"/>
            </a:effectRef>
            <a:fontRef idx="minor"/>
          </p:style>
        </p:sp>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TextShape 1"/>
          <p:cNvSpPr txBox="1"/>
          <p:nvPr/>
        </p:nvSpPr>
        <p:spPr>
          <a:xfrm>
            <a:off x="461880" y="279360"/>
            <a:ext cx="8229240" cy="767880"/>
          </a:xfrm>
          <a:prstGeom prst="rect">
            <a:avLst/>
          </a:prstGeom>
          <a:noFill/>
          <a:ln w="9360">
            <a:noFill/>
          </a:ln>
        </p:spPr>
        <p:txBody>
          <a:bodyPr>
            <a:noAutofit/>
          </a:bodyPr>
          <a:lstStyle/>
          <a:p>
            <a:pPr algn="ctr">
              <a:lnSpc>
                <a:spcPct val="100000"/>
              </a:lnSpc>
            </a:pPr>
            <a:r>
              <a:rPr lang="en-US" sz="3600" b="0" strike="noStrike" spc="-1" dirty="0">
                <a:solidFill>
                  <a:srgbClr val="000000"/>
                </a:solidFill>
                <a:latin typeface="Arial"/>
              </a:rPr>
              <a:t>One Minute</a:t>
            </a:r>
          </a:p>
        </p:txBody>
      </p:sp>
      <p:sp>
        <p:nvSpPr>
          <p:cNvPr id="277" name="TextShape 2"/>
          <p:cNvSpPr txBox="1"/>
          <p:nvPr/>
        </p:nvSpPr>
        <p:spPr>
          <a:xfrm>
            <a:off x="457200" y="1278000"/>
            <a:ext cx="8229240" cy="2212560"/>
          </a:xfrm>
          <a:prstGeom prst="rect">
            <a:avLst/>
          </a:prstGeom>
          <a:noFill/>
          <a:ln w="9360">
            <a:noFill/>
          </a:ln>
        </p:spPr>
        <p:txBody>
          <a:bodyPr>
            <a:noAutofit/>
          </a:bodyPr>
          <a:lstStyle/>
          <a:p>
            <a:pPr>
              <a:lnSpc>
                <a:spcPct val="100000"/>
              </a:lnSpc>
              <a:spcBef>
                <a:spcPts val="479"/>
              </a:spcBef>
            </a:pPr>
            <a:r>
              <a:rPr lang="en-US" sz="2400" b="0" strike="noStrike" spc="-1" dirty="0">
                <a:solidFill>
                  <a:srgbClr val="000000"/>
                </a:solidFill>
                <a:latin typeface="Arial"/>
              </a:rPr>
              <a:t>Three minutes later, at one minute before the start, </a:t>
            </a:r>
            <a:r>
              <a:rPr lang="en-US" sz="2400" b="0" strike="noStrike" spc="-1" dirty="0" smtClean="0">
                <a:solidFill>
                  <a:srgbClr val="000000"/>
                </a:solidFill>
                <a:latin typeface="Arial"/>
              </a:rPr>
              <a:t> “</a:t>
            </a:r>
            <a:r>
              <a:rPr lang="en-US" sz="2400" b="0" strike="noStrike" spc="-1" dirty="0" smtClean="0">
                <a:solidFill>
                  <a:srgbClr val="0000CC"/>
                </a:solidFill>
                <a:latin typeface="Arial"/>
              </a:rPr>
              <a:t>Prep” is </a:t>
            </a:r>
            <a:r>
              <a:rPr lang="en-US" sz="2400" b="0" strike="noStrike" spc="-1" dirty="0">
                <a:solidFill>
                  <a:srgbClr val="0000CC"/>
                </a:solidFill>
                <a:latin typeface="Arial"/>
              </a:rPr>
              <a:t>lowered.  </a:t>
            </a:r>
            <a:r>
              <a:rPr lang="en-US" sz="2400" b="0" strike="noStrike" spc="-1" dirty="0">
                <a:solidFill>
                  <a:srgbClr val="000000"/>
                </a:solidFill>
                <a:latin typeface="Arial"/>
              </a:rPr>
              <a:t>The class flag remains up.</a:t>
            </a:r>
          </a:p>
        </p:txBody>
      </p:sp>
      <p:sp>
        <p:nvSpPr>
          <p:cNvPr id="278" name="Line 3"/>
          <p:cNvSpPr/>
          <p:nvPr/>
        </p:nvSpPr>
        <p:spPr>
          <a:xfrm flipH="1">
            <a:off x="1676160" y="3657600"/>
            <a:ext cx="3886200" cy="0"/>
          </a:xfrm>
          <a:prstGeom prst="line">
            <a:avLst/>
          </a:prstGeom>
          <a:ln w="12600" cap="rnd">
            <a:solidFill>
              <a:schemeClr val="tx1"/>
            </a:solidFill>
            <a:prstDash val="dash"/>
            <a:round/>
          </a:ln>
        </p:spPr>
        <p:style>
          <a:lnRef idx="0">
            <a:scrgbClr r="0" g="0" b="0"/>
          </a:lnRef>
          <a:fillRef idx="0">
            <a:scrgbClr r="0" g="0" b="0"/>
          </a:fillRef>
          <a:effectRef idx="0">
            <a:scrgbClr r="0" g="0" b="0"/>
          </a:effectRef>
          <a:fontRef idx="minor"/>
        </p:style>
      </p:sp>
      <p:sp>
        <p:nvSpPr>
          <p:cNvPr id="279" name="CustomShape 4"/>
          <p:cNvSpPr/>
          <p:nvPr/>
        </p:nvSpPr>
        <p:spPr>
          <a:xfrm rot="16200000" flipV="1">
            <a:off x="5067360" y="3390120"/>
            <a:ext cx="1447560" cy="304560"/>
          </a:xfrm>
          <a:prstGeom prst="homePlate">
            <a:avLst>
              <a:gd name="adj" fmla="val 118750"/>
            </a:avLst>
          </a:prstGeom>
          <a:noFill/>
          <a:ln w="255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en-US" sz="2400" b="0" strike="noStrike" spc="-1" dirty="0">
                <a:solidFill>
                  <a:srgbClr val="000000"/>
                </a:solidFill>
                <a:latin typeface="Times New Roman"/>
              </a:rPr>
              <a:t>RC</a:t>
            </a:r>
            <a:endParaRPr lang="en-US" sz="2400" b="0" strike="noStrike" spc="-1" dirty="0">
              <a:latin typeface="Arial"/>
            </a:endParaRPr>
          </a:p>
        </p:txBody>
      </p:sp>
      <p:sp>
        <p:nvSpPr>
          <p:cNvPr id="280" name="CustomShape 5"/>
          <p:cNvSpPr/>
          <p:nvPr/>
        </p:nvSpPr>
        <p:spPr>
          <a:xfrm>
            <a:off x="6019920" y="2971800"/>
            <a:ext cx="1142640" cy="456840"/>
          </a:xfrm>
          <a:prstGeom prst="wedgeRoundRectCallout">
            <a:avLst>
              <a:gd name="adj1" fmla="val -45000"/>
              <a:gd name="adj2" fmla="val 70139"/>
              <a:gd name="adj3" fmla="val 16667"/>
            </a:avLst>
          </a:prstGeom>
          <a:noFill/>
          <a:ln w="12600">
            <a:solidFill>
              <a:schemeClr val="tx1"/>
            </a:solidFill>
            <a:miter/>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2400" b="0" strike="noStrike" spc="-1" dirty="0">
                <a:solidFill>
                  <a:srgbClr val="000000"/>
                </a:solidFill>
                <a:latin typeface="Times New Roman"/>
              </a:rPr>
              <a:t>Horn!</a:t>
            </a:r>
            <a:endParaRPr lang="en-US" sz="2400" b="0" strike="noStrike" spc="-1" dirty="0">
              <a:latin typeface="Arial"/>
            </a:endParaRPr>
          </a:p>
        </p:txBody>
      </p:sp>
      <p:grpSp>
        <p:nvGrpSpPr>
          <p:cNvPr id="281" name="Group 6"/>
          <p:cNvGrpSpPr/>
          <p:nvPr/>
        </p:nvGrpSpPr>
        <p:grpSpPr>
          <a:xfrm>
            <a:off x="5187960" y="5422320"/>
            <a:ext cx="1238760" cy="1239120"/>
            <a:chOff x="5187960" y="5422320"/>
            <a:chExt cx="1238760" cy="1239120"/>
          </a:xfrm>
        </p:grpSpPr>
        <p:sp>
          <p:nvSpPr>
            <p:cNvPr id="282" name="CustomShape 7"/>
            <p:cNvSpPr/>
            <p:nvPr/>
          </p:nvSpPr>
          <p:spPr>
            <a:xfrm rot="13500000" flipV="1">
              <a:off x="5083200" y="5888880"/>
              <a:ext cx="1447560" cy="304560"/>
            </a:xfrm>
            <a:prstGeom prst="homePlate">
              <a:avLst>
                <a:gd name="adj" fmla="val 118750"/>
              </a:avLst>
            </a:prstGeom>
            <a:noFill/>
            <a:ln w="25560">
              <a:solidFill>
                <a:schemeClr val="tx1"/>
              </a:solidFill>
              <a:miter/>
            </a:ln>
          </p:spPr>
          <p:style>
            <a:lnRef idx="0">
              <a:scrgbClr r="0" g="0" b="0"/>
            </a:lnRef>
            <a:fillRef idx="0">
              <a:scrgbClr r="0" g="0" b="0"/>
            </a:fillRef>
            <a:effectRef idx="0">
              <a:scrgbClr r="0" g="0" b="0"/>
            </a:effectRef>
            <a:fontRef idx="minor"/>
          </p:style>
        </p:sp>
        <p:sp>
          <p:nvSpPr>
            <p:cNvPr id="283" name="Line 8"/>
            <p:cNvSpPr/>
            <p:nvPr/>
          </p:nvSpPr>
          <p:spPr>
            <a:xfrm>
              <a:off x="5564160" y="5799600"/>
              <a:ext cx="431280" cy="861840"/>
            </a:xfrm>
            <a:prstGeom prst="line">
              <a:avLst/>
            </a:prstGeom>
            <a:ln w="25560">
              <a:solidFill>
                <a:schemeClr val="tx1"/>
              </a:solidFill>
              <a:round/>
            </a:ln>
          </p:spPr>
          <p:style>
            <a:lnRef idx="0">
              <a:scrgbClr r="0" g="0" b="0"/>
            </a:lnRef>
            <a:fillRef idx="0">
              <a:scrgbClr r="0" g="0" b="0"/>
            </a:fillRef>
            <a:effectRef idx="0">
              <a:scrgbClr r="0" g="0" b="0"/>
            </a:effectRef>
            <a:fontRef idx="minor"/>
          </p:style>
        </p:sp>
      </p:grpSp>
      <p:grpSp>
        <p:nvGrpSpPr>
          <p:cNvPr id="284" name="Group 9"/>
          <p:cNvGrpSpPr/>
          <p:nvPr/>
        </p:nvGrpSpPr>
        <p:grpSpPr>
          <a:xfrm>
            <a:off x="5416560" y="4584240"/>
            <a:ext cx="1238760" cy="1239120"/>
            <a:chOff x="5416560" y="4584240"/>
            <a:chExt cx="1238760" cy="1239120"/>
          </a:xfrm>
        </p:grpSpPr>
        <p:sp>
          <p:nvSpPr>
            <p:cNvPr id="285" name="CustomShape 10"/>
            <p:cNvSpPr/>
            <p:nvPr/>
          </p:nvSpPr>
          <p:spPr>
            <a:xfrm rot="13500000" flipV="1">
              <a:off x="5311800" y="5050800"/>
              <a:ext cx="1447560" cy="304560"/>
            </a:xfrm>
            <a:prstGeom prst="homePlate">
              <a:avLst>
                <a:gd name="adj" fmla="val 118750"/>
              </a:avLst>
            </a:prstGeom>
            <a:noFill/>
            <a:ln w="25560">
              <a:solidFill>
                <a:schemeClr val="tx1"/>
              </a:solidFill>
              <a:miter/>
            </a:ln>
          </p:spPr>
          <p:style>
            <a:lnRef idx="0">
              <a:scrgbClr r="0" g="0" b="0"/>
            </a:lnRef>
            <a:fillRef idx="0">
              <a:scrgbClr r="0" g="0" b="0"/>
            </a:fillRef>
            <a:effectRef idx="0">
              <a:scrgbClr r="0" g="0" b="0"/>
            </a:effectRef>
            <a:fontRef idx="minor"/>
          </p:style>
        </p:sp>
        <p:sp>
          <p:nvSpPr>
            <p:cNvPr id="286" name="Line 11"/>
            <p:cNvSpPr/>
            <p:nvPr/>
          </p:nvSpPr>
          <p:spPr>
            <a:xfrm>
              <a:off x="5792760" y="4961160"/>
              <a:ext cx="431280" cy="862200"/>
            </a:xfrm>
            <a:prstGeom prst="line">
              <a:avLst/>
            </a:prstGeom>
            <a:ln w="25560">
              <a:solidFill>
                <a:schemeClr val="tx1"/>
              </a:solidFill>
              <a:round/>
            </a:ln>
          </p:spPr>
          <p:style>
            <a:lnRef idx="0">
              <a:scrgbClr r="0" g="0" b="0"/>
            </a:lnRef>
            <a:fillRef idx="0">
              <a:scrgbClr r="0" g="0" b="0"/>
            </a:fillRef>
            <a:effectRef idx="0">
              <a:scrgbClr r="0" g="0" b="0"/>
            </a:effectRef>
            <a:fontRef idx="minor"/>
          </p:style>
        </p:sp>
      </p:grpSp>
      <p:grpSp>
        <p:nvGrpSpPr>
          <p:cNvPr id="287" name="Group 12"/>
          <p:cNvGrpSpPr/>
          <p:nvPr/>
        </p:nvGrpSpPr>
        <p:grpSpPr>
          <a:xfrm>
            <a:off x="3816360" y="4965120"/>
            <a:ext cx="1238760" cy="1239120"/>
            <a:chOff x="3816360" y="4965120"/>
            <a:chExt cx="1238760" cy="1239120"/>
          </a:xfrm>
        </p:grpSpPr>
        <p:sp>
          <p:nvSpPr>
            <p:cNvPr id="288" name="CustomShape 13"/>
            <p:cNvSpPr/>
            <p:nvPr/>
          </p:nvSpPr>
          <p:spPr>
            <a:xfrm rot="13500000" flipV="1">
              <a:off x="3711600" y="5431680"/>
              <a:ext cx="1447560" cy="304560"/>
            </a:xfrm>
            <a:prstGeom prst="homePlate">
              <a:avLst>
                <a:gd name="adj" fmla="val 118750"/>
              </a:avLst>
            </a:prstGeom>
            <a:noFill/>
            <a:ln w="25560">
              <a:solidFill>
                <a:schemeClr val="tx1"/>
              </a:solidFill>
              <a:miter/>
            </a:ln>
          </p:spPr>
          <p:style>
            <a:lnRef idx="0">
              <a:scrgbClr r="0" g="0" b="0"/>
            </a:lnRef>
            <a:fillRef idx="0">
              <a:scrgbClr r="0" g="0" b="0"/>
            </a:fillRef>
            <a:effectRef idx="0">
              <a:scrgbClr r="0" g="0" b="0"/>
            </a:effectRef>
            <a:fontRef idx="minor"/>
          </p:style>
        </p:sp>
        <p:sp>
          <p:nvSpPr>
            <p:cNvPr id="289" name="Line 14"/>
            <p:cNvSpPr/>
            <p:nvPr/>
          </p:nvSpPr>
          <p:spPr>
            <a:xfrm>
              <a:off x="4192560" y="5342400"/>
              <a:ext cx="431280" cy="861840"/>
            </a:xfrm>
            <a:prstGeom prst="line">
              <a:avLst/>
            </a:prstGeom>
            <a:ln w="25560">
              <a:solidFill>
                <a:schemeClr val="tx1"/>
              </a:solidFill>
              <a:round/>
            </a:ln>
          </p:spPr>
          <p:style>
            <a:lnRef idx="0">
              <a:scrgbClr r="0" g="0" b="0"/>
            </a:lnRef>
            <a:fillRef idx="0">
              <a:scrgbClr r="0" g="0" b="0"/>
            </a:fillRef>
            <a:effectRef idx="0">
              <a:scrgbClr r="0" g="0" b="0"/>
            </a:effectRef>
            <a:fontRef idx="minor"/>
          </p:style>
        </p:sp>
      </p:grpSp>
      <p:grpSp>
        <p:nvGrpSpPr>
          <p:cNvPr id="290" name="Group 15"/>
          <p:cNvGrpSpPr/>
          <p:nvPr/>
        </p:nvGrpSpPr>
        <p:grpSpPr>
          <a:xfrm>
            <a:off x="1116000" y="2660400"/>
            <a:ext cx="652320" cy="1036440"/>
            <a:chOff x="1116000" y="2660400"/>
            <a:chExt cx="652320" cy="1036440"/>
          </a:xfrm>
        </p:grpSpPr>
        <p:sp>
          <p:nvSpPr>
            <p:cNvPr id="291" name="Line 16"/>
            <p:cNvSpPr/>
            <p:nvPr/>
          </p:nvSpPr>
          <p:spPr>
            <a:xfrm>
              <a:off x="1652400" y="2660400"/>
              <a:ext cx="0" cy="920880"/>
            </a:xfrm>
            <a:prstGeom prst="line">
              <a:avLst/>
            </a:prstGeom>
            <a:ln w="28440">
              <a:solidFill>
                <a:schemeClr val="tx1"/>
              </a:solidFill>
              <a:round/>
            </a:ln>
          </p:spPr>
          <p:style>
            <a:lnRef idx="0">
              <a:scrgbClr r="0" g="0" b="0"/>
            </a:lnRef>
            <a:fillRef idx="0">
              <a:scrgbClr r="0" g="0" b="0"/>
            </a:fillRef>
            <a:effectRef idx="0">
              <a:scrgbClr r="0" g="0" b="0"/>
            </a:effectRef>
            <a:fontRef idx="minor"/>
          </p:style>
        </p:sp>
        <p:sp>
          <p:nvSpPr>
            <p:cNvPr id="292" name="CustomShape 17"/>
            <p:cNvSpPr/>
            <p:nvPr/>
          </p:nvSpPr>
          <p:spPr>
            <a:xfrm>
              <a:off x="1498680" y="3581280"/>
              <a:ext cx="269640" cy="115560"/>
            </a:xfrm>
            <a:prstGeom prst="ellipse">
              <a:avLst/>
            </a:prstGeom>
            <a:solidFill>
              <a:schemeClr val="bg2"/>
            </a:solidFill>
            <a:ln w="9360">
              <a:solidFill>
                <a:schemeClr val="tx1"/>
              </a:solidFill>
              <a:round/>
            </a:ln>
          </p:spPr>
          <p:style>
            <a:lnRef idx="0">
              <a:scrgbClr r="0" g="0" b="0"/>
            </a:lnRef>
            <a:fillRef idx="0">
              <a:scrgbClr r="0" g="0" b="0"/>
            </a:fillRef>
            <a:effectRef idx="0">
              <a:scrgbClr r="0" g="0" b="0"/>
            </a:effectRef>
            <a:fontRef idx="minor"/>
          </p:style>
        </p:sp>
        <p:sp>
          <p:nvSpPr>
            <p:cNvPr id="293" name="CustomShape 18"/>
            <p:cNvSpPr/>
            <p:nvPr/>
          </p:nvSpPr>
          <p:spPr>
            <a:xfrm>
              <a:off x="1116000" y="2660760"/>
              <a:ext cx="536040" cy="383760"/>
            </a:xfrm>
            <a:prstGeom prst="wave">
              <a:avLst>
                <a:gd name="adj1" fmla="val 13005"/>
                <a:gd name="adj2" fmla="val 0"/>
              </a:avLst>
            </a:prstGeom>
            <a:solidFill>
              <a:srgbClr val="FF3300"/>
            </a:solidFill>
            <a:ln w="9360">
              <a:solidFill>
                <a:schemeClr val="tx1"/>
              </a:solidFill>
              <a:round/>
            </a:ln>
          </p:spPr>
          <p:style>
            <a:lnRef idx="0">
              <a:scrgbClr r="0" g="0" b="0"/>
            </a:lnRef>
            <a:fillRef idx="0">
              <a:scrgbClr r="0" g="0" b="0"/>
            </a:fillRef>
            <a:effectRef idx="0">
              <a:scrgbClr r="0" g="0" b="0"/>
            </a:effectRef>
            <a:fontRef idx="minor"/>
          </p:style>
        </p:sp>
      </p:grpSp>
      <p:grpSp>
        <p:nvGrpSpPr>
          <p:cNvPr id="294" name="Group 19"/>
          <p:cNvGrpSpPr/>
          <p:nvPr/>
        </p:nvGrpSpPr>
        <p:grpSpPr>
          <a:xfrm>
            <a:off x="4726080" y="2084400"/>
            <a:ext cx="1218960" cy="838080"/>
            <a:chOff x="4726080" y="2084400"/>
            <a:chExt cx="1218960" cy="838080"/>
          </a:xfrm>
        </p:grpSpPr>
        <p:sp>
          <p:nvSpPr>
            <p:cNvPr id="295" name="CustomShape 20"/>
            <p:cNvSpPr/>
            <p:nvPr/>
          </p:nvSpPr>
          <p:spPr>
            <a:xfrm>
              <a:off x="5259240" y="2617920"/>
              <a:ext cx="228240" cy="304560"/>
            </a:xfrm>
            <a:prstGeom prst="downArrow">
              <a:avLst>
                <a:gd name="adj1" fmla="val 50000"/>
                <a:gd name="adj2" fmla="val 33333"/>
              </a:avLst>
            </a:prstGeom>
            <a:solidFill>
              <a:schemeClr val="tx1"/>
            </a:solidFill>
            <a:ln w="25560">
              <a:solidFill>
                <a:schemeClr val="tx1"/>
              </a:solidFill>
              <a:miter/>
            </a:ln>
          </p:spPr>
          <p:style>
            <a:lnRef idx="0">
              <a:scrgbClr r="0" g="0" b="0"/>
            </a:lnRef>
            <a:fillRef idx="0">
              <a:scrgbClr r="0" g="0" b="0"/>
            </a:fillRef>
            <a:effectRef idx="0">
              <a:scrgbClr r="0" g="0" b="0"/>
            </a:effectRef>
            <a:fontRef idx="minor"/>
          </p:style>
        </p:sp>
        <p:sp>
          <p:nvSpPr>
            <p:cNvPr id="296" name="CustomShape 21"/>
            <p:cNvSpPr/>
            <p:nvPr/>
          </p:nvSpPr>
          <p:spPr>
            <a:xfrm>
              <a:off x="4726080" y="2084400"/>
              <a:ext cx="1218960" cy="460211"/>
            </a:xfrm>
            <a:prstGeom prst="rect">
              <a:avLst/>
            </a:prstGeom>
            <a:noFill/>
            <a:ln w="255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1199"/>
                </a:spcBef>
              </a:pPr>
              <a:r>
                <a:rPr lang="en-US" sz="2400" b="0" strike="noStrike" spc="-1" dirty="0">
                  <a:solidFill>
                    <a:srgbClr val="000000"/>
                  </a:solidFill>
                  <a:latin typeface="Times New Roman"/>
                </a:rPr>
                <a:t>wind</a:t>
              </a:r>
              <a:endParaRPr lang="en-US" sz="2400" b="0" strike="noStrike" spc="-1" dirty="0">
                <a:latin typeface="Arial"/>
              </a:endParaRPr>
            </a:p>
          </p:txBody>
        </p:sp>
      </p:grpSp>
      <p:grpSp>
        <p:nvGrpSpPr>
          <p:cNvPr id="297" name="Group 22"/>
          <p:cNvGrpSpPr/>
          <p:nvPr/>
        </p:nvGrpSpPr>
        <p:grpSpPr>
          <a:xfrm>
            <a:off x="7337160" y="4121940"/>
            <a:ext cx="1112400" cy="914400"/>
            <a:chOff x="7337160" y="3505680"/>
            <a:chExt cx="1112400" cy="845640"/>
          </a:xfrm>
          <a:solidFill>
            <a:srgbClr val="92D050"/>
          </a:solidFill>
        </p:grpSpPr>
        <p:sp>
          <p:nvSpPr>
            <p:cNvPr id="298" name="CustomShape 23"/>
            <p:cNvSpPr/>
            <p:nvPr/>
          </p:nvSpPr>
          <p:spPr>
            <a:xfrm>
              <a:off x="7337160" y="3505680"/>
              <a:ext cx="1112400" cy="845640"/>
            </a:xfrm>
            <a:prstGeom prst="rect">
              <a:avLst/>
            </a:prstGeom>
            <a:grpFill/>
            <a:ln w="28440">
              <a:solidFill>
                <a:schemeClr val="tx1"/>
              </a:solidFill>
              <a:miter/>
            </a:ln>
          </p:spPr>
          <p:style>
            <a:lnRef idx="0">
              <a:scrgbClr r="0" g="0" b="0"/>
            </a:lnRef>
            <a:fillRef idx="0">
              <a:scrgbClr r="0" g="0" b="0"/>
            </a:fillRef>
            <a:effectRef idx="0">
              <a:scrgbClr r="0" g="0" b="0"/>
            </a:effectRef>
            <a:fontRef idx="minor"/>
          </p:style>
        </p:sp>
        <p:sp>
          <p:nvSpPr>
            <p:cNvPr id="299" name="CustomShape 24"/>
            <p:cNvSpPr/>
            <p:nvPr/>
          </p:nvSpPr>
          <p:spPr>
            <a:xfrm>
              <a:off x="7603920" y="3578760"/>
              <a:ext cx="183960" cy="707760"/>
            </a:xfrm>
            <a:prstGeom prst="rect">
              <a:avLst/>
            </a:prstGeom>
            <a:grpFill/>
            <a:ln w="9360">
              <a:noFill/>
            </a:ln>
          </p:spPr>
          <p:style>
            <a:lnRef idx="0">
              <a:scrgbClr r="0" g="0" b="0"/>
            </a:lnRef>
            <a:fillRef idx="0">
              <a:scrgbClr r="0" g="0" b="0"/>
            </a:fillRef>
            <a:effectRef idx="0">
              <a:scrgbClr r="0" g="0" b="0"/>
            </a:effectRef>
            <a:fontRef idx="minor"/>
          </p:style>
        </p:sp>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TextShape 1"/>
          <p:cNvSpPr txBox="1"/>
          <p:nvPr/>
        </p:nvSpPr>
        <p:spPr>
          <a:xfrm>
            <a:off x="457200" y="274680"/>
            <a:ext cx="8229240" cy="772920"/>
          </a:xfrm>
          <a:prstGeom prst="rect">
            <a:avLst/>
          </a:prstGeom>
          <a:noFill/>
          <a:ln w="9360">
            <a:noFill/>
          </a:ln>
        </p:spPr>
        <p:txBody>
          <a:bodyPr>
            <a:noAutofit/>
          </a:bodyPr>
          <a:lstStyle/>
          <a:p>
            <a:pPr algn="ctr">
              <a:lnSpc>
                <a:spcPct val="100000"/>
              </a:lnSpc>
            </a:pPr>
            <a:r>
              <a:rPr lang="en-US" sz="3600" b="0" strike="noStrike" spc="-1" dirty="0">
                <a:solidFill>
                  <a:srgbClr val="000000"/>
                </a:solidFill>
                <a:latin typeface="Arial"/>
              </a:rPr>
              <a:t>Start</a:t>
            </a:r>
          </a:p>
        </p:txBody>
      </p:sp>
      <p:sp>
        <p:nvSpPr>
          <p:cNvPr id="301" name="TextShape 2"/>
          <p:cNvSpPr txBox="1"/>
          <p:nvPr/>
        </p:nvSpPr>
        <p:spPr>
          <a:xfrm>
            <a:off x="457200" y="1355760"/>
            <a:ext cx="8229240" cy="4525560"/>
          </a:xfrm>
          <a:prstGeom prst="rect">
            <a:avLst/>
          </a:prstGeom>
          <a:noFill/>
          <a:ln w="9360">
            <a:noFill/>
          </a:ln>
        </p:spPr>
        <p:txBody>
          <a:bodyPr>
            <a:noAutofit/>
          </a:bodyPr>
          <a:lstStyle/>
          <a:p>
            <a:pPr marL="343080" indent="-342720">
              <a:lnSpc>
                <a:spcPct val="100000"/>
              </a:lnSpc>
              <a:spcBef>
                <a:spcPts val="561"/>
              </a:spcBef>
            </a:pPr>
            <a:r>
              <a:rPr lang="en-US" sz="2800" b="0" strike="noStrike" spc="-1" dirty="0">
                <a:solidFill>
                  <a:srgbClr val="000000"/>
                </a:solidFill>
                <a:latin typeface="Arial"/>
              </a:rPr>
              <a:t>Class flag is lowered, with a horn, at the class start.</a:t>
            </a:r>
          </a:p>
        </p:txBody>
      </p:sp>
      <p:sp>
        <p:nvSpPr>
          <p:cNvPr id="302" name="Line 3"/>
          <p:cNvSpPr/>
          <p:nvPr/>
        </p:nvSpPr>
        <p:spPr>
          <a:xfrm flipH="1">
            <a:off x="1676160" y="3657600"/>
            <a:ext cx="3886200" cy="0"/>
          </a:xfrm>
          <a:prstGeom prst="line">
            <a:avLst/>
          </a:prstGeom>
          <a:ln w="12600" cap="rnd">
            <a:solidFill>
              <a:schemeClr val="tx1"/>
            </a:solidFill>
            <a:prstDash val="dash"/>
            <a:round/>
          </a:ln>
        </p:spPr>
        <p:style>
          <a:lnRef idx="0">
            <a:scrgbClr r="0" g="0" b="0"/>
          </a:lnRef>
          <a:fillRef idx="0">
            <a:scrgbClr r="0" g="0" b="0"/>
          </a:fillRef>
          <a:effectRef idx="0">
            <a:scrgbClr r="0" g="0" b="0"/>
          </a:effectRef>
          <a:fontRef idx="minor"/>
        </p:style>
      </p:sp>
      <p:sp>
        <p:nvSpPr>
          <p:cNvPr id="303" name="CustomShape 4"/>
          <p:cNvSpPr/>
          <p:nvPr/>
        </p:nvSpPr>
        <p:spPr>
          <a:xfrm rot="16200000" flipV="1">
            <a:off x="5067360" y="3390120"/>
            <a:ext cx="1447560" cy="304560"/>
          </a:xfrm>
          <a:prstGeom prst="homePlate">
            <a:avLst>
              <a:gd name="adj" fmla="val 118750"/>
            </a:avLst>
          </a:prstGeom>
          <a:noFill/>
          <a:ln w="255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en-US" sz="2400" b="0" strike="noStrike" spc="-1" dirty="0">
                <a:solidFill>
                  <a:srgbClr val="000000"/>
                </a:solidFill>
                <a:latin typeface="Times New Roman"/>
              </a:rPr>
              <a:t>RC</a:t>
            </a:r>
            <a:endParaRPr lang="en-US" sz="2400" b="0" strike="noStrike" spc="-1" dirty="0">
              <a:latin typeface="Arial"/>
            </a:endParaRPr>
          </a:p>
        </p:txBody>
      </p:sp>
      <p:sp>
        <p:nvSpPr>
          <p:cNvPr id="304" name="CustomShape 5"/>
          <p:cNvSpPr/>
          <p:nvPr/>
        </p:nvSpPr>
        <p:spPr>
          <a:xfrm>
            <a:off x="6019920" y="2971800"/>
            <a:ext cx="1142640" cy="456840"/>
          </a:xfrm>
          <a:prstGeom prst="wedgeRoundRectCallout">
            <a:avLst>
              <a:gd name="adj1" fmla="val -45000"/>
              <a:gd name="adj2" fmla="val 70139"/>
              <a:gd name="adj3" fmla="val 16667"/>
            </a:avLst>
          </a:prstGeom>
          <a:noFill/>
          <a:ln w="12600">
            <a:solidFill>
              <a:schemeClr val="tx1"/>
            </a:solidFill>
            <a:miter/>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2400" b="0" strike="noStrike" spc="-1" dirty="0">
                <a:solidFill>
                  <a:srgbClr val="000000"/>
                </a:solidFill>
                <a:latin typeface="Times New Roman"/>
              </a:rPr>
              <a:t>Horn!</a:t>
            </a:r>
            <a:endParaRPr lang="en-US" sz="2400" b="0" strike="noStrike" spc="-1" dirty="0">
              <a:latin typeface="Arial"/>
            </a:endParaRPr>
          </a:p>
        </p:txBody>
      </p:sp>
      <p:grpSp>
        <p:nvGrpSpPr>
          <p:cNvPr id="305" name="Group 6"/>
          <p:cNvGrpSpPr/>
          <p:nvPr/>
        </p:nvGrpSpPr>
        <p:grpSpPr>
          <a:xfrm>
            <a:off x="4197240" y="4431600"/>
            <a:ext cx="1238760" cy="1239480"/>
            <a:chOff x="4197240" y="4431600"/>
            <a:chExt cx="1238760" cy="1239480"/>
          </a:xfrm>
        </p:grpSpPr>
        <p:sp>
          <p:nvSpPr>
            <p:cNvPr id="306" name="CustomShape 7"/>
            <p:cNvSpPr/>
            <p:nvPr/>
          </p:nvSpPr>
          <p:spPr>
            <a:xfrm rot="13500000" flipV="1">
              <a:off x="4092480" y="4898160"/>
              <a:ext cx="1447560" cy="304560"/>
            </a:xfrm>
            <a:prstGeom prst="homePlate">
              <a:avLst>
                <a:gd name="adj" fmla="val 118750"/>
              </a:avLst>
            </a:prstGeom>
            <a:noFill/>
            <a:ln w="25560">
              <a:solidFill>
                <a:schemeClr val="tx1"/>
              </a:solidFill>
              <a:miter/>
            </a:ln>
          </p:spPr>
          <p:style>
            <a:lnRef idx="0">
              <a:scrgbClr r="0" g="0" b="0"/>
            </a:lnRef>
            <a:fillRef idx="0">
              <a:scrgbClr r="0" g="0" b="0"/>
            </a:fillRef>
            <a:effectRef idx="0">
              <a:scrgbClr r="0" g="0" b="0"/>
            </a:effectRef>
            <a:fontRef idx="minor"/>
          </p:style>
        </p:sp>
        <p:sp>
          <p:nvSpPr>
            <p:cNvPr id="307" name="Line 8"/>
            <p:cNvSpPr/>
            <p:nvPr/>
          </p:nvSpPr>
          <p:spPr>
            <a:xfrm>
              <a:off x="4573800" y="4808880"/>
              <a:ext cx="430920" cy="862200"/>
            </a:xfrm>
            <a:prstGeom prst="line">
              <a:avLst/>
            </a:prstGeom>
            <a:ln w="25560">
              <a:solidFill>
                <a:schemeClr val="tx1"/>
              </a:solidFill>
              <a:round/>
            </a:ln>
          </p:spPr>
          <p:style>
            <a:lnRef idx="0">
              <a:scrgbClr r="0" g="0" b="0"/>
            </a:lnRef>
            <a:fillRef idx="0">
              <a:scrgbClr r="0" g="0" b="0"/>
            </a:fillRef>
            <a:effectRef idx="0">
              <a:scrgbClr r="0" g="0" b="0"/>
            </a:effectRef>
            <a:fontRef idx="minor"/>
          </p:style>
        </p:sp>
      </p:grpSp>
      <p:grpSp>
        <p:nvGrpSpPr>
          <p:cNvPr id="308" name="Group 9"/>
          <p:cNvGrpSpPr/>
          <p:nvPr/>
        </p:nvGrpSpPr>
        <p:grpSpPr>
          <a:xfrm>
            <a:off x="4502160" y="3669840"/>
            <a:ext cx="1238760" cy="1239120"/>
            <a:chOff x="4502160" y="3669840"/>
            <a:chExt cx="1238760" cy="1239120"/>
          </a:xfrm>
        </p:grpSpPr>
        <p:sp>
          <p:nvSpPr>
            <p:cNvPr id="309" name="CustomShape 10"/>
            <p:cNvSpPr/>
            <p:nvPr/>
          </p:nvSpPr>
          <p:spPr>
            <a:xfrm rot="13500000" flipV="1">
              <a:off x="4397400" y="4136400"/>
              <a:ext cx="1447560" cy="304560"/>
            </a:xfrm>
            <a:prstGeom prst="homePlate">
              <a:avLst>
                <a:gd name="adj" fmla="val 118750"/>
              </a:avLst>
            </a:prstGeom>
            <a:noFill/>
            <a:ln w="25560">
              <a:solidFill>
                <a:schemeClr val="tx1"/>
              </a:solidFill>
              <a:miter/>
            </a:ln>
          </p:spPr>
          <p:style>
            <a:lnRef idx="0">
              <a:scrgbClr r="0" g="0" b="0"/>
            </a:lnRef>
            <a:fillRef idx="0">
              <a:scrgbClr r="0" g="0" b="0"/>
            </a:fillRef>
            <a:effectRef idx="0">
              <a:scrgbClr r="0" g="0" b="0"/>
            </a:effectRef>
            <a:fontRef idx="minor"/>
          </p:style>
        </p:sp>
        <p:sp>
          <p:nvSpPr>
            <p:cNvPr id="310" name="Line 11"/>
            <p:cNvSpPr/>
            <p:nvPr/>
          </p:nvSpPr>
          <p:spPr>
            <a:xfrm>
              <a:off x="4878360" y="4046760"/>
              <a:ext cx="431280" cy="862200"/>
            </a:xfrm>
            <a:prstGeom prst="line">
              <a:avLst/>
            </a:prstGeom>
            <a:ln w="25560">
              <a:solidFill>
                <a:schemeClr val="tx1"/>
              </a:solidFill>
              <a:round/>
            </a:ln>
          </p:spPr>
          <p:style>
            <a:lnRef idx="0">
              <a:scrgbClr r="0" g="0" b="0"/>
            </a:lnRef>
            <a:fillRef idx="0">
              <a:scrgbClr r="0" g="0" b="0"/>
            </a:fillRef>
            <a:effectRef idx="0">
              <a:scrgbClr r="0" g="0" b="0"/>
            </a:effectRef>
            <a:fontRef idx="minor"/>
          </p:style>
        </p:sp>
      </p:grpSp>
      <p:grpSp>
        <p:nvGrpSpPr>
          <p:cNvPr id="311" name="Group 12"/>
          <p:cNvGrpSpPr/>
          <p:nvPr/>
        </p:nvGrpSpPr>
        <p:grpSpPr>
          <a:xfrm>
            <a:off x="2520720" y="3669840"/>
            <a:ext cx="1238760" cy="1239120"/>
            <a:chOff x="2520720" y="3669840"/>
            <a:chExt cx="1238760" cy="1239120"/>
          </a:xfrm>
        </p:grpSpPr>
        <p:sp>
          <p:nvSpPr>
            <p:cNvPr id="312" name="CustomShape 13"/>
            <p:cNvSpPr/>
            <p:nvPr/>
          </p:nvSpPr>
          <p:spPr>
            <a:xfrm rot="13500000" flipV="1">
              <a:off x="2415960" y="4136400"/>
              <a:ext cx="1447560" cy="304560"/>
            </a:xfrm>
            <a:prstGeom prst="homePlate">
              <a:avLst>
                <a:gd name="adj" fmla="val 118750"/>
              </a:avLst>
            </a:prstGeom>
            <a:noFill/>
            <a:ln w="25560">
              <a:solidFill>
                <a:schemeClr val="tx1"/>
              </a:solidFill>
              <a:miter/>
            </a:ln>
          </p:spPr>
          <p:style>
            <a:lnRef idx="0">
              <a:scrgbClr r="0" g="0" b="0"/>
            </a:lnRef>
            <a:fillRef idx="0">
              <a:scrgbClr r="0" g="0" b="0"/>
            </a:fillRef>
            <a:effectRef idx="0">
              <a:scrgbClr r="0" g="0" b="0"/>
            </a:effectRef>
            <a:fontRef idx="minor"/>
          </p:style>
        </p:sp>
        <p:sp>
          <p:nvSpPr>
            <p:cNvPr id="313" name="Line 14"/>
            <p:cNvSpPr/>
            <p:nvPr/>
          </p:nvSpPr>
          <p:spPr>
            <a:xfrm>
              <a:off x="2897280" y="4046760"/>
              <a:ext cx="431280" cy="862200"/>
            </a:xfrm>
            <a:prstGeom prst="line">
              <a:avLst/>
            </a:prstGeom>
            <a:ln w="25560">
              <a:solidFill>
                <a:schemeClr val="tx1"/>
              </a:solidFill>
              <a:round/>
            </a:ln>
          </p:spPr>
          <p:style>
            <a:lnRef idx="0">
              <a:scrgbClr r="0" g="0" b="0"/>
            </a:lnRef>
            <a:fillRef idx="0">
              <a:scrgbClr r="0" g="0" b="0"/>
            </a:fillRef>
            <a:effectRef idx="0">
              <a:scrgbClr r="0" g="0" b="0"/>
            </a:effectRef>
            <a:fontRef idx="minor"/>
          </p:style>
        </p:sp>
      </p:grpSp>
      <p:sp>
        <p:nvSpPr>
          <p:cNvPr id="314" name="CustomShape 15"/>
          <p:cNvSpPr/>
          <p:nvPr/>
        </p:nvSpPr>
        <p:spPr>
          <a:xfrm>
            <a:off x="7848720" y="3048120"/>
            <a:ext cx="228240" cy="304560"/>
          </a:xfrm>
          <a:prstGeom prst="downArrow">
            <a:avLst>
              <a:gd name="adj1" fmla="val 50000"/>
              <a:gd name="adj2" fmla="val 33333"/>
            </a:avLst>
          </a:prstGeom>
          <a:solidFill>
            <a:schemeClr val="tx1"/>
          </a:solidFill>
          <a:ln w="25560">
            <a:solidFill>
              <a:schemeClr val="tx1"/>
            </a:solidFill>
            <a:miter/>
          </a:ln>
        </p:spPr>
        <p:style>
          <a:lnRef idx="0">
            <a:scrgbClr r="0" g="0" b="0"/>
          </a:lnRef>
          <a:fillRef idx="0">
            <a:scrgbClr r="0" g="0" b="0"/>
          </a:fillRef>
          <a:effectRef idx="0">
            <a:scrgbClr r="0" g="0" b="0"/>
          </a:effectRef>
          <a:fontRef idx="minor"/>
        </p:style>
      </p:sp>
      <p:sp>
        <p:nvSpPr>
          <p:cNvPr id="315" name="CustomShape 16"/>
          <p:cNvSpPr/>
          <p:nvPr/>
        </p:nvSpPr>
        <p:spPr>
          <a:xfrm>
            <a:off x="7315200" y="2514601"/>
            <a:ext cx="1218960" cy="460211"/>
          </a:xfrm>
          <a:prstGeom prst="rect">
            <a:avLst/>
          </a:prstGeom>
          <a:noFill/>
          <a:ln w="255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1199"/>
              </a:spcBef>
            </a:pPr>
            <a:r>
              <a:rPr lang="en-US" sz="2400" b="0" strike="noStrike" spc="-1" dirty="0">
                <a:solidFill>
                  <a:srgbClr val="000000"/>
                </a:solidFill>
                <a:latin typeface="Times New Roman"/>
              </a:rPr>
              <a:t>wind</a:t>
            </a:r>
            <a:endParaRPr lang="en-US" sz="2400" b="0" strike="noStrike" spc="-1" dirty="0">
              <a:latin typeface="Arial"/>
            </a:endParaRPr>
          </a:p>
        </p:txBody>
      </p:sp>
      <p:grpSp>
        <p:nvGrpSpPr>
          <p:cNvPr id="316" name="Group 17"/>
          <p:cNvGrpSpPr/>
          <p:nvPr/>
        </p:nvGrpSpPr>
        <p:grpSpPr>
          <a:xfrm>
            <a:off x="1116000" y="2660400"/>
            <a:ext cx="652320" cy="1036440"/>
            <a:chOff x="1116000" y="2660400"/>
            <a:chExt cx="652320" cy="1036440"/>
          </a:xfrm>
        </p:grpSpPr>
        <p:sp>
          <p:nvSpPr>
            <p:cNvPr id="317" name="Line 18"/>
            <p:cNvSpPr/>
            <p:nvPr/>
          </p:nvSpPr>
          <p:spPr>
            <a:xfrm>
              <a:off x="1652400" y="2660400"/>
              <a:ext cx="0" cy="920880"/>
            </a:xfrm>
            <a:prstGeom prst="line">
              <a:avLst/>
            </a:prstGeom>
            <a:ln w="28440">
              <a:solidFill>
                <a:schemeClr val="tx1"/>
              </a:solidFill>
              <a:round/>
            </a:ln>
          </p:spPr>
          <p:style>
            <a:lnRef idx="0">
              <a:scrgbClr r="0" g="0" b="0"/>
            </a:lnRef>
            <a:fillRef idx="0">
              <a:scrgbClr r="0" g="0" b="0"/>
            </a:fillRef>
            <a:effectRef idx="0">
              <a:scrgbClr r="0" g="0" b="0"/>
            </a:effectRef>
            <a:fontRef idx="minor"/>
          </p:style>
        </p:sp>
        <p:sp>
          <p:nvSpPr>
            <p:cNvPr id="318" name="CustomShape 19"/>
            <p:cNvSpPr/>
            <p:nvPr/>
          </p:nvSpPr>
          <p:spPr>
            <a:xfrm>
              <a:off x="1498680" y="3581280"/>
              <a:ext cx="269640" cy="115560"/>
            </a:xfrm>
            <a:prstGeom prst="ellipse">
              <a:avLst/>
            </a:prstGeom>
            <a:solidFill>
              <a:schemeClr val="bg2"/>
            </a:solidFill>
            <a:ln w="9360">
              <a:solidFill>
                <a:schemeClr val="tx1"/>
              </a:solidFill>
              <a:round/>
            </a:ln>
          </p:spPr>
          <p:style>
            <a:lnRef idx="0">
              <a:scrgbClr r="0" g="0" b="0"/>
            </a:lnRef>
            <a:fillRef idx="0">
              <a:scrgbClr r="0" g="0" b="0"/>
            </a:fillRef>
            <a:effectRef idx="0">
              <a:scrgbClr r="0" g="0" b="0"/>
            </a:effectRef>
            <a:fontRef idx="minor"/>
          </p:style>
        </p:sp>
        <p:sp>
          <p:nvSpPr>
            <p:cNvPr id="319" name="CustomShape 20"/>
            <p:cNvSpPr/>
            <p:nvPr/>
          </p:nvSpPr>
          <p:spPr>
            <a:xfrm>
              <a:off x="1116000" y="2660760"/>
              <a:ext cx="536040" cy="383760"/>
            </a:xfrm>
            <a:prstGeom prst="wave">
              <a:avLst>
                <a:gd name="adj1" fmla="val 13005"/>
                <a:gd name="adj2" fmla="val 0"/>
              </a:avLst>
            </a:prstGeom>
            <a:solidFill>
              <a:srgbClr val="FF3300"/>
            </a:solidFill>
            <a:ln w="9360">
              <a:solidFill>
                <a:schemeClr val="tx1"/>
              </a:solidFill>
              <a:round/>
            </a:ln>
          </p:spPr>
          <p:style>
            <a:lnRef idx="0">
              <a:scrgbClr r="0" g="0" b="0"/>
            </a:lnRef>
            <a:fillRef idx="0">
              <a:scrgbClr r="0" g="0" b="0"/>
            </a:fillRef>
            <a:effectRef idx="0">
              <a:scrgbClr r="0" g="0" b="0"/>
            </a:effectRef>
            <a:fontRef idx="minor"/>
          </p:style>
        </p:sp>
      </p:grpSp>
      <p:sp>
        <p:nvSpPr>
          <p:cNvPr id="320" name="CustomShape 21"/>
          <p:cNvSpPr/>
          <p:nvPr/>
        </p:nvSpPr>
        <p:spPr>
          <a:xfrm>
            <a:off x="917281" y="5810041"/>
            <a:ext cx="6523109" cy="460211"/>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400" b="0" strike="noStrike" spc="-1" dirty="0">
                <a:solidFill>
                  <a:srgbClr val="000000"/>
                </a:solidFill>
                <a:latin typeface="Arial"/>
              </a:rPr>
              <a:t>On a rolling start the next class flag will go up!!</a:t>
            </a:r>
            <a:endParaRPr lang="en-US" sz="24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extShape 1"/>
          <p:cNvSpPr txBox="1"/>
          <p:nvPr/>
        </p:nvSpPr>
        <p:spPr>
          <a:xfrm>
            <a:off x="462600" y="587160"/>
            <a:ext cx="8229240" cy="806040"/>
          </a:xfrm>
          <a:prstGeom prst="rect">
            <a:avLst/>
          </a:prstGeom>
          <a:noFill/>
          <a:ln w="9360">
            <a:noFill/>
          </a:ln>
        </p:spPr>
        <p:txBody>
          <a:bodyPr anchor="ctr">
            <a:noAutofit/>
          </a:bodyPr>
          <a:lstStyle/>
          <a:p>
            <a:pPr algn="ctr">
              <a:lnSpc>
                <a:spcPct val="100000"/>
              </a:lnSpc>
            </a:pPr>
            <a:r>
              <a:rPr lang="en-US" sz="3600" b="1" strike="noStrike" spc="-1" dirty="0">
                <a:solidFill>
                  <a:srgbClr val="000000"/>
                </a:solidFill>
                <a:latin typeface="Arial"/>
              </a:rPr>
              <a:t>Why race your sailboat?</a:t>
            </a:r>
            <a:r>
              <a:rPr dirty="0"/>
              <a:t/>
            </a:r>
            <a:br>
              <a:rPr dirty="0"/>
            </a:br>
            <a:r>
              <a:rPr lang="en-US" sz="3600" b="1" strike="noStrike" spc="-1" dirty="0">
                <a:solidFill>
                  <a:srgbClr val="000000"/>
                </a:solidFill>
                <a:latin typeface="Arial"/>
              </a:rPr>
              <a:t>Why participate in a Regatta? </a:t>
            </a:r>
            <a:endParaRPr lang="en-US" sz="3600" b="0" strike="noStrike" spc="-1" dirty="0">
              <a:solidFill>
                <a:srgbClr val="000000"/>
              </a:solidFill>
              <a:latin typeface="Arial"/>
            </a:endParaRPr>
          </a:p>
        </p:txBody>
      </p:sp>
      <p:sp>
        <p:nvSpPr>
          <p:cNvPr id="134" name="TextShape 2"/>
          <p:cNvSpPr txBox="1"/>
          <p:nvPr/>
        </p:nvSpPr>
        <p:spPr>
          <a:xfrm>
            <a:off x="457200" y="2008080"/>
            <a:ext cx="8229240" cy="3873240"/>
          </a:xfrm>
          <a:prstGeom prst="rect">
            <a:avLst/>
          </a:prstGeom>
          <a:noFill/>
          <a:ln w="9360">
            <a:noFill/>
          </a:ln>
        </p:spPr>
        <p:txBody>
          <a:bodyPr>
            <a:noAutofit/>
          </a:bodyPr>
          <a:lstStyle/>
          <a:p>
            <a:pPr marL="343080" indent="-342720">
              <a:lnSpc>
                <a:spcPct val="100000"/>
              </a:lnSpc>
              <a:spcBef>
                <a:spcPts val="479"/>
              </a:spcBef>
              <a:buClr>
                <a:srgbClr val="000000"/>
              </a:buClr>
              <a:buFont typeface="Symbol" charset="2"/>
              <a:buChar char=""/>
            </a:pPr>
            <a:r>
              <a:rPr lang="en-US" sz="2400" b="0" strike="noStrike" spc="-1" dirty="0">
                <a:solidFill>
                  <a:srgbClr val="000000"/>
                </a:solidFill>
                <a:latin typeface="Arial"/>
              </a:rPr>
              <a:t>You will learn a lot.</a:t>
            </a:r>
          </a:p>
          <a:p>
            <a:pPr marL="343080" indent="-342720">
              <a:lnSpc>
                <a:spcPct val="100000"/>
              </a:lnSpc>
              <a:spcBef>
                <a:spcPts val="479"/>
              </a:spcBef>
              <a:buClr>
                <a:srgbClr val="000000"/>
              </a:buClr>
              <a:buFont typeface="Symbol" charset="2"/>
              <a:buChar char=""/>
            </a:pPr>
            <a:r>
              <a:rPr lang="en-US" sz="2400" b="0" strike="noStrike" spc="-1" dirty="0">
                <a:solidFill>
                  <a:srgbClr val="000000"/>
                </a:solidFill>
                <a:latin typeface="Arial"/>
              </a:rPr>
              <a:t>You are guaranteed to improve your sailing skills in all conditions.</a:t>
            </a:r>
          </a:p>
          <a:p>
            <a:pPr marL="343080" indent="-342720">
              <a:lnSpc>
                <a:spcPct val="100000"/>
              </a:lnSpc>
              <a:spcBef>
                <a:spcPts val="479"/>
              </a:spcBef>
              <a:buClr>
                <a:srgbClr val="000000"/>
              </a:buClr>
              <a:buFont typeface="Symbol" charset="2"/>
              <a:buChar char=""/>
            </a:pPr>
            <a:r>
              <a:rPr lang="en-US" sz="2400" b="0" strike="noStrike" spc="-1" dirty="0">
                <a:solidFill>
                  <a:srgbClr val="000000"/>
                </a:solidFill>
                <a:latin typeface="Arial"/>
              </a:rPr>
              <a:t>You will make a lot of new friends.</a:t>
            </a:r>
          </a:p>
          <a:p>
            <a:pPr marL="343080" indent="-342720">
              <a:lnSpc>
                <a:spcPct val="100000"/>
              </a:lnSpc>
              <a:spcBef>
                <a:spcPts val="479"/>
              </a:spcBef>
              <a:buClr>
                <a:srgbClr val="000000"/>
              </a:buClr>
              <a:buFont typeface="Symbol" charset="2"/>
              <a:buChar char=""/>
            </a:pPr>
            <a:r>
              <a:rPr lang="en-US" sz="2400" b="0" strike="noStrike" spc="-1" dirty="0">
                <a:solidFill>
                  <a:srgbClr val="000000"/>
                </a:solidFill>
                <a:latin typeface="Arial"/>
              </a:rPr>
              <a:t>Racing is competitive, </a:t>
            </a:r>
            <a:r>
              <a:rPr dirty="0"/>
              <a:t/>
            </a:r>
            <a:br>
              <a:rPr dirty="0"/>
            </a:br>
            <a:r>
              <a:rPr lang="en-US" sz="2400" b="0" strike="noStrike" spc="-1" dirty="0">
                <a:solidFill>
                  <a:srgbClr val="000000"/>
                </a:solidFill>
                <a:latin typeface="Arial"/>
              </a:rPr>
              <a:t>challenging and a bucket</a:t>
            </a:r>
            <a:r>
              <a:rPr dirty="0"/>
              <a:t/>
            </a:r>
            <a:br>
              <a:rPr dirty="0"/>
            </a:br>
            <a:r>
              <a:rPr lang="en-US" sz="2400" b="0" strike="noStrike" spc="-1" dirty="0">
                <a:solidFill>
                  <a:srgbClr val="000000"/>
                </a:solidFill>
                <a:latin typeface="Arial"/>
              </a:rPr>
              <a:t>load of fun.</a:t>
            </a:r>
          </a:p>
          <a:p>
            <a:pPr>
              <a:lnSpc>
                <a:spcPct val="100000"/>
              </a:lnSpc>
              <a:spcBef>
                <a:spcPts val="479"/>
              </a:spcBef>
            </a:pPr>
            <a:endParaRPr lang="en-US" sz="2400" b="0" strike="noStrike" spc="-1" dirty="0">
              <a:solidFill>
                <a:srgbClr val="000000"/>
              </a:solidFill>
              <a:latin typeface="Arial"/>
            </a:endParaRPr>
          </a:p>
        </p:txBody>
      </p:sp>
      <p:pic>
        <p:nvPicPr>
          <p:cNvPr id="135" name="Picture 2"/>
          <p:cNvPicPr/>
          <p:nvPr/>
        </p:nvPicPr>
        <p:blipFill>
          <a:blip r:embed="rId2"/>
          <a:stretch/>
        </p:blipFill>
        <p:spPr>
          <a:xfrm>
            <a:off x="4480560" y="3702240"/>
            <a:ext cx="4147560" cy="23328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TextShape 1"/>
          <p:cNvSpPr txBox="1"/>
          <p:nvPr/>
        </p:nvSpPr>
        <p:spPr>
          <a:xfrm>
            <a:off x="457200" y="274680"/>
            <a:ext cx="8229240" cy="810720"/>
          </a:xfrm>
          <a:prstGeom prst="rect">
            <a:avLst/>
          </a:prstGeom>
          <a:noFill/>
          <a:ln w="9360">
            <a:noFill/>
          </a:ln>
        </p:spPr>
        <p:txBody>
          <a:bodyPr anchor="ctr">
            <a:noAutofit/>
          </a:bodyPr>
          <a:lstStyle/>
          <a:p>
            <a:pPr algn="ctr">
              <a:lnSpc>
                <a:spcPct val="100000"/>
              </a:lnSpc>
            </a:pPr>
            <a:r>
              <a:rPr lang="en-US" sz="3200" b="0" strike="noStrike" spc="-1" dirty="0">
                <a:solidFill>
                  <a:srgbClr val="000000"/>
                </a:solidFill>
                <a:latin typeface="Arial"/>
              </a:rPr>
              <a:t>Starting Sequence Summary</a:t>
            </a:r>
          </a:p>
        </p:txBody>
      </p:sp>
      <p:sp>
        <p:nvSpPr>
          <p:cNvPr id="322" name="CustomShape 2"/>
          <p:cNvSpPr/>
          <p:nvPr/>
        </p:nvSpPr>
        <p:spPr>
          <a:xfrm>
            <a:off x="1878120" y="1949400"/>
            <a:ext cx="3122280" cy="1684080"/>
          </a:xfrm>
          <a:prstGeom prst="rect">
            <a:avLst/>
          </a:prstGeom>
          <a:solidFill>
            <a:srgbClr val="FFFFFF"/>
          </a:solidFill>
          <a:ln w="28440">
            <a:solidFill>
              <a:srgbClr val="000000"/>
            </a:solidFill>
            <a:miter/>
          </a:ln>
        </p:spPr>
        <p:style>
          <a:lnRef idx="0">
            <a:scrgbClr r="0" g="0" b="0"/>
          </a:lnRef>
          <a:fillRef idx="0">
            <a:scrgbClr r="0" g="0" b="0"/>
          </a:fillRef>
          <a:effectRef idx="0">
            <a:scrgbClr r="0" g="0" b="0"/>
          </a:effectRef>
          <a:fontRef idx="minor"/>
        </p:style>
      </p:sp>
      <p:sp>
        <p:nvSpPr>
          <p:cNvPr id="323" name="CustomShape 3"/>
          <p:cNvSpPr/>
          <p:nvPr/>
        </p:nvSpPr>
        <p:spPr>
          <a:xfrm>
            <a:off x="945721" y="2284560"/>
            <a:ext cx="708977" cy="215444"/>
          </a:xfrm>
          <a:prstGeom prst="rect">
            <a:avLst/>
          </a:prstGeom>
          <a:noFill/>
          <a:ln w="9360">
            <a:noFill/>
          </a:ln>
        </p:spPr>
        <p:style>
          <a:lnRef idx="0">
            <a:scrgbClr r="0" g="0" b="0"/>
          </a:lnRef>
          <a:fillRef idx="0">
            <a:scrgbClr r="0" g="0" b="0"/>
          </a:fillRef>
          <a:effectRef idx="0">
            <a:scrgbClr r="0" g="0" b="0"/>
          </a:effectRef>
          <a:fontRef idx="minor"/>
        </p:style>
        <p:txBody>
          <a:bodyPr wrap="none" lIns="0" tIns="0" rIns="0" bIns="0">
            <a:spAutoFit/>
          </a:bodyPr>
          <a:lstStyle/>
          <a:p>
            <a:pPr>
              <a:lnSpc>
                <a:spcPct val="100000"/>
              </a:lnSpc>
            </a:pPr>
            <a:r>
              <a:rPr lang="en-US" sz="1400" b="1" strike="noStrike" spc="-1" dirty="0">
                <a:solidFill>
                  <a:srgbClr val="000000"/>
                </a:solidFill>
                <a:latin typeface="Arial"/>
              </a:rPr>
              <a:t>Warning</a:t>
            </a:r>
            <a:endParaRPr lang="en-US" sz="1400" b="0" strike="noStrike" spc="-1" dirty="0">
              <a:latin typeface="Arial"/>
            </a:endParaRPr>
          </a:p>
        </p:txBody>
      </p:sp>
      <p:sp>
        <p:nvSpPr>
          <p:cNvPr id="324" name="CustomShape 4"/>
          <p:cNvSpPr/>
          <p:nvPr/>
        </p:nvSpPr>
        <p:spPr>
          <a:xfrm>
            <a:off x="1053001" y="3349800"/>
            <a:ext cx="408125" cy="215444"/>
          </a:xfrm>
          <a:prstGeom prst="rect">
            <a:avLst/>
          </a:prstGeom>
          <a:noFill/>
          <a:ln w="9360">
            <a:noFill/>
          </a:ln>
        </p:spPr>
        <p:style>
          <a:lnRef idx="0">
            <a:scrgbClr r="0" g="0" b="0"/>
          </a:lnRef>
          <a:fillRef idx="0">
            <a:scrgbClr r="0" g="0" b="0"/>
          </a:fillRef>
          <a:effectRef idx="0">
            <a:scrgbClr r="0" g="0" b="0"/>
          </a:effectRef>
          <a:fontRef idx="minor"/>
        </p:style>
        <p:txBody>
          <a:bodyPr wrap="none" lIns="0" tIns="0" rIns="0" bIns="0">
            <a:spAutoFit/>
          </a:bodyPr>
          <a:lstStyle/>
          <a:p>
            <a:pPr>
              <a:lnSpc>
                <a:spcPct val="100000"/>
              </a:lnSpc>
            </a:pPr>
            <a:r>
              <a:rPr lang="en-US" sz="1400" b="1" strike="noStrike" spc="-1" dirty="0">
                <a:solidFill>
                  <a:srgbClr val="000000"/>
                </a:solidFill>
                <a:latin typeface="Arial"/>
              </a:rPr>
              <a:t>Start</a:t>
            </a:r>
            <a:endParaRPr lang="en-US" sz="1400" b="0" strike="noStrike" spc="-1" dirty="0">
              <a:latin typeface="Arial"/>
            </a:endParaRPr>
          </a:p>
        </p:txBody>
      </p:sp>
      <p:sp>
        <p:nvSpPr>
          <p:cNvPr id="325" name="CustomShape 5"/>
          <p:cNvSpPr/>
          <p:nvPr/>
        </p:nvSpPr>
        <p:spPr>
          <a:xfrm>
            <a:off x="2300400" y="3006720"/>
            <a:ext cx="821880" cy="212400"/>
          </a:xfrm>
          <a:prstGeom prst="rect">
            <a:avLst/>
          </a:prstGeom>
          <a:noFill/>
          <a:ln w="9360">
            <a:noFill/>
          </a:ln>
        </p:spPr>
        <p:style>
          <a:lnRef idx="0">
            <a:scrgbClr r="0" g="0" b="0"/>
          </a:lnRef>
          <a:fillRef idx="0">
            <a:scrgbClr r="0" g="0" b="0"/>
          </a:fillRef>
          <a:effectRef idx="0">
            <a:scrgbClr r="0" g="0" b="0"/>
          </a:effectRef>
          <a:fontRef idx="minor"/>
        </p:style>
      </p:sp>
      <p:sp>
        <p:nvSpPr>
          <p:cNvPr id="326" name="CustomShape 6"/>
          <p:cNvSpPr/>
          <p:nvPr/>
        </p:nvSpPr>
        <p:spPr>
          <a:xfrm>
            <a:off x="805681" y="3016080"/>
            <a:ext cx="971741" cy="215444"/>
          </a:xfrm>
          <a:prstGeom prst="rect">
            <a:avLst/>
          </a:prstGeom>
          <a:noFill/>
          <a:ln w="9360">
            <a:noFill/>
          </a:ln>
        </p:spPr>
        <p:style>
          <a:lnRef idx="0">
            <a:scrgbClr r="0" g="0" b="0"/>
          </a:lnRef>
          <a:fillRef idx="0">
            <a:scrgbClr r="0" g="0" b="0"/>
          </a:fillRef>
          <a:effectRef idx="0">
            <a:scrgbClr r="0" g="0" b="0"/>
          </a:effectRef>
          <a:fontRef idx="minor"/>
        </p:style>
        <p:txBody>
          <a:bodyPr wrap="none" lIns="0" tIns="0" rIns="0" bIns="0">
            <a:spAutoFit/>
          </a:bodyPr>
          <a:lstStyle/>
          <a:p>
            <a:pPr>
              <a:lnSpc>
                <a:spcPct val="100000"/>
              </a:lnSpc>
            </a:pPr>
            <a:r>
              <a:rPr lang="en-US" sz="1400" b="1" strike="noStrike" spc="-1" dirty="0">
                <a:solidFill>
                  <a:srgbClr val="000000"/>
                </a:solidFill>
                <a:latin typeface="Arial"/>
              </a:rPr>
              <a:t>One Minute</a:t>
            </a:r>
            <a:endParaRPr lang="en-US" sz="1400" b="0" strike="noStrike" spc="-1" dirty="0">
              <a:latin typeface="Arial"/>
            </a:endParaRPr>
          </a:p>
        </p:txBody>
      </p:sp>
      <p:sp>
        <p:nvSpPr>
          <p:cNvPr id="327" name="CustomShape 7"/>
          <p:cNvSpPr/>
          <p:nvPr/>
        </p:nvSpPr>
        <p:spPr>
          <a:xfrm>
            <a:off x="2293920" y="2633760"/>
            <a:ext cx="834840" cy="212400"/>
          </a:xfrm>
          <a:prstGeom prst="rect">
            <a:avLst/>
          </a:prstGeom>
          <a:noFill/>
          <a:ln w="9360">
            <a:noFill/>
          </a:ln>
        </p:spPr>
        <p:style>
          <a:lnRef idx="0">
            <a:scrgbClr r="0" g="0" b="0"/>
          </a:lnRef>
          <a:fillRef idx="0">
            <a:scrgbClr r="0" g="0" b="0"/>
          </a:fillRef>
          <a:effectRef idx="0">
            <a:scrgbClr r="0" g="0" b="0"/>
          </a:effectRef>
          <a:fontRef idx="minor"/>
        </p:style>
      </p:sp>
      <p:sp>
        <p:nvSpPr>
          <p:cNvPr id="328" name="CustomShape 8"/>
          <p:cNvSpPr/>
          <p:nvPr/>
        </p:nvSpPr>
        <p:spPr>
          <a:xfrm>
            <a:off x="801001" y="2643120"/>
            <a:ext cx="1005275" cy="215444"/>
          </a:xfrm>
          <a:prstGeom prst="rect">
            <a:avLst/>
          </a:prstGeom>
          <a:noFill/>
          <a:ln w="9360">
            <a:noFill/>
          </a:ln>
        </p:spPr>
        <p:style>
          <a:lnRef idx="0">
            <a:scrgbClr r="0" g="0" b="0"/>
          </a:lnRef>
          <a:fillRef idx="0">
            <a:scrgbClr r="0" g="0" b="0"/>
          </a:fillRef>
          <a:effectRef idx="0">
            <a:scrgbClr r="0" g="0" b="0"/>
          </a:effectRef>
          <a:fontRef idx="minor"/>
        </p:style>
        <p:txBody>
          <a:bodyPr wrap="none" lIns="0" tIns="0" rIns="0" bIns="0">
            <a:spAutoFit/>
          </a:bodyPr>
          <a:lstStyle/>
          <a:p>
            <a:pPr>
              <a:lnSpc>
                <a:spcPct val="100000"/>
              </a:lnSpc>
            </a:pPr>
            <a:r>
              <a:rPr lang="en-US" sz="1400" b="1" strike="noStrike" spc="-1" dirty="0">
                <a:solidFill>
                  <a:srgbClr val="000000"/>
                </a:solidFill>
                <a:latin typeface="Arial"/>
              </a:rPr>
              <a:t>Preparatory</a:t>
            </a:r>
            <a:endParaRPr lang="en-US" sz="1400" b="0" strike="noStrike" spc="-1" dirty="0">
              <a:latin typeface="Arial"/>
            </a:endParaRPr>
          </a:p>
        </p:txBody>
      </p:sp>
      <p:sp>
        <p:nvSpPr>
          <p:cNvPr id="329" name="CustomShape 9"/>
          <p:cNvSpPr/>
          <p:nvPr/>
        </p:nvSpPr>
        <p:spPr>
          <a:xfrm>
            <a:off x="1987560" y="2212920"/>
            <a:ext cx="223560" cy="288720"/>
          </a:xfrm>
          <a:prstGeom prst="rect">
            <a:avLst/>
          </a:prstGeom>
          <a:noFill/>
          <a:ln w="9360">
            <a:noFill/>
          </a:ln>
        </p:spPr>
        <p:style>
          <a:lnRef idx="0">
            <a:scrgbClr r="0" g="0" b="0"/>
          </a:lnRef>
          <a:fillRef idx="0">
            <a:scrgbClr r="0" g="0" b="0"/>
          </a:fillRef>
          <a:effectRef idx="0">
            <a:scrgbClr r="0" g="0" b="0"/>
          </a:effectRef>
          <a:fontRef idx="minor"/>
        </p:style>
      </p:sp>
      <p:sp>
        <p:nvSpPr>
          <p:cNvPr id="330" name="CustomShape 10"/>
          <p:cNvSpPr/>
          <p:nvPr/>
        </p:nvSpPr>
        <p:spPr>
          <a:xfrm>
            <a:off x="2044800" y="2249641"/>
            <a:ext cx="128112" cy="276999"/>
          </a:xfrm>
          <a:prstGeom prst="rect">
            <a:avLst/>
          </a:prstGeom>
          <a:noFill/>
          <a:ln w="9360">
            <a:noFill/>
          </a:ln>
        </p:spPr>
        <p:style>
          <a:lnRef idx="0">
            <a:scrgbClr r="0" g="0" b="0"/>
          </a:lnRef>
          <a:fillRef idx="0">
            <a:scrgbClr r="0" g="0" b="0"/>
          </a:fillRef>
          <a:effectRef idx="0">
            <a:scrgbClr r="0" g="0" b="0"/>
          </a:effectRef>
          <a:fontRef idx="minor"/>
        </p:style>
        <p:txBody>
          <a:bodyPr wrap="none" lIns="0" tIns="0" rIns="0" bIns="0">
            <a:spAutoFit/>
          </a:bodyPr>
          <a:lstStyle/>
          <a:p>
            <a:pPr>
              <a:lnSpc>
                <a:spcPct val="100000"/>
              </a:lnSpc>
            </a:pPr>
            <a:r>
              <a:rPr lang="en-US" sz="1800" b="1" strike="noStrike" spc="-1" dirty="0">
                <a:solidFill>
                  <a:srgbClr val="FF3300"/>
                </a:solidFill>
                <a:latin typeface="Arial"/>
              </a:rPr>
              <a:t>5</a:t>
            </a:r>
            <a:endParaRPr lang="en-US" sz="1800" b="0" strike="noStrike" spc="-1" dirty="0">
              <a:latin typeface="Arial"/>
            </a:endParaRPr>
          </a:p>
        </p:txBody>
      </p:sp>
      <p:sp>
        <p:nvSpPr>
          <p:cNvPr id="331" name="CustomShape 11"/>
          <p:cNvSpPr/>
          <p:nvPr/>
        </p:nvSpPr>
        <p:spPr>
          <a:xfrm>
            <a:off x="1987560" y="2573280"/>
            <a:ext cx="223560" cy="288720"/>
          </a:xfrm>
          <a:prstGeom prst="rect">
            <a:avLst/>
          </a:prstGeom>
          <a:noFill/>
          <a:ln w="9360">
            <a:noFill/>
          </a:ln>
        </p:spPr>
        <p:style>
          <a:lnRef idx="0">
            <a:scrgbClr r="0" g="0" b="0"/>
          </a:lnRef>
          <a:fillRef idx="0">
            <a:scrgbClr r="0" g="0" b="0"/>
          </a:fillRef>
          <a:effectRef idx="0">
            <a:scrgbClr r="0" g="0" b="0"/>
          </a:effectRef>
          <a:fontRef idx="minor"/>
        </p:style>
      </p:sp>
      <p:sp>
        <p:nvSpPr>
          <p:cNvPr id="332" name="CustomShape 12"/>
          <p:cNvSpPr/>
          <p:nvPr/>
        </p:nvSpPr>
        <p:spPr>
          <a:xfrm>
            <a:off x="2044800" y="2606761"/>
            <a:ext cx="128112" cy="276999"/>
          </a:xfrm>
          <a:prstGeom prst="rect">
            <a:avLst/>
          </a:prstGeom>
          <a:noFill/>
          <a:ln w="9360">
            <a:noFill/>
          </a:ln>
        </p:spPr>
        <p:style>
          <a:lnRef idx="0">
            <a:scrgbClr r="0" g="0" b="0"/>
          </a:lnRef>
          <a:fillRef idx="0">
            <a:scrgbClr r="0" g="0" b="0"/>
          </a:fillRef>
          <a:effectRef idx="0">
            <a:scrgbClr r="0" g="0" b="0"/>
          </a:effectRef>
          <a:fontRef idx="minor"/>
        </p:style>
        <p:txBody>
          <a:bodyPr wrap="none" lIns="0" tIns="0" rIns="0" bIns="0">
            <a:spAutoFit/>
          </a:bodyPr>
          <a:lstStyle/>
          <a:p>
            <a:pPr>
              <a:lnSpc>
                <a:spcPct val="100000"/>
              </a:lnSpc>
            </a:pPr>
            <a:r>
              <a:rPr lang="en-US" sz="1800" b="1" strike="noStrike" spc="-1" dirty="0">
                <a:solidFill>
                  <a:srgbClr val="FF3300"/>
                </a:solidFill>
                <a:latin typeface="Arial"/>
              </a:rPr>
              <a:t>4</a:t>
            </a:r>
            <a:endParaRPr lang="en-US" sz="1800" b="0" strike="noStrike" spc="-1" dirty="0">
              <a:latin typeface="Arial"/>
            </a:endParaRPr>
          </a:p>
        </p:txBody>
      </p:sp>
      <p:sp>
        <p:nvSpPr>
          <p:cNvPr id="333" name="CustomShape 13"/>
          <p:cNvSpPr/>
          <p:nvPr/>
        </p:nvSpPr>
        <p:spPr>
          <a:xfrm>
            <a:off x="1987560" y="2944800"/>
            <a:ext cx="223560" cy="288720"/>
          </a:xfrm>
          <a:prstGeom prst="rect">
            <a:avLst/>
          </a:prstGeom>
          <a:noFill/>
          <a:ln w="9360">
            <a:noFill/>
          </a:ln>
        </p:spPr>
        <p:style>
          <a:lnRef idx="0">
            <a:scrgbClr r="0" g="0" b="0"/>
          </a:lnRef>
          <a:fillRef idx="0">
            <a:scrgbClr r="0" g="0" b="0"/>
          </a:fillRef>
          <a:effectRef idx="0">
            <a:scrgbClr r="0" g="0" b="0"/>
          </a:effectRef>
          <a:fontRef idx="minor"/>
        </p:style>
      </p:sp>
      <p:sp>
        <p:nvSpPr>
          <p:cNvPr id="334" name="CustomShape 14"/>
          <p:cNvSpPr/>
          <p:nvPr/>
        </p:nvSpPr>
        <p:spPr>
          <a:xfrm>
            <a:off x="2044800" y="2981161"/>
            <a:ext cx="128112" cy="276999"/>
          </a:xfrm>
          <a:prstGeom prst="rect">
            <a:avLst/>
          </a:prstGeom>
          <a:noFill/>
          <a:ln w="9360">
            <a:noFill/>
          </a:ln>
        </p:spPr>
        <p:style>
          <a:lnRef idx="0">
            <a:scrgbClr r="0" g="0" b="0"/>
          </a:lnRef>
          <a:fillRef idx="0">
            <a:scrgbClr r="0" g="0" b="0"/>
          </a:fillRef>
          <a:effectRef idx="0">
            <a:scrgbClr r="0" g="0" b="0"/>
          </a:effectRef>
          <a:fontRef idx="minor"/>
        </p:style>
        <p:txBody>
          <a:bodyPr wrap="none" lIns="0" tIns="0" rIns="0" bIns="0">
            <a:spAutoFit/>
          </a:bodyPr>
          <a:lstStyle/>
          <a:p>
            <a:pPr>
              <a:lnSpc>
                <a:spcPct val="100000"/>
              </a:lnSpc>
            </a:pPr>
            <a:r>
              <a:rPr lang="en-US" sz="1800" b="1" strike="noStrike" spc="-1" dirty="0">
                <a:solidFill>
                  <a:srgbClr val="FF3300"/>
                </a:solidFill>
                <a:latin typeface="Arial"/>
              </a:rPr>
              <a:t>1</a:t>
            </a:r>
            <a:endParaRPr lang="en-US" sz="1800" b="0" strike="noStrike" spc="-1" dirty="0">
              <a:latin typeface="Arial"/>
            </a:endParaRPr>
          </a:p>
        </p:txBody>
      </p:sp>
      <p:sp>
        <p:nvSpPr>
          <p:cNvPr id="335" name="CustomShape 15"/>
          <p:cNvSpPr/>
          <p:nvPr/>
        </p:nvSpPr>
        <p:spPr>
          <a:xfrm>
            <a:off x="1987560" y="3279600"/>
            <a:ext cx="223560" cy="286920"/>
          </a:xfrm>
          <a:prstGeom prst="rect">
            <a:avLst/>
          </a:prstGeom>
          <a:noFill/>
          <a:ln w="9360">
            <a:noFill/>
          </a:ln>
        </p:spPr>
        <p:style>
          <a:lnRef idx="0">
            <a:scrgbClr r="0" g="0" b="0"/>
          </a:lnRef>
          <a:fillRef idx="0">
            <a:scrgbClr r="0" g="0" b="0"/>
          </a:fillRef>
          <a:effectRef idx="0">
            <a:scrgbClr r="0" g="0" b="0"/>
          </a:effectRef>
          <a:fontRef idx="minor"/>
        </p:style>
      </p:sp>
      <p:sp>
        <p:nvSpPr>
          <p:cNvPr id="336" name="CustomShape 16"/>
          <p:cNvSpPr/>
          <p:nvPr/>
        </p:nvSpPr>
        <p:spPr>
          <a:xfrm>
            <a:off x="2044800" y="3314881"/>
            <a:ext cx="128112" cy="276999"/>
          </a:xfrm>
          <a:prstGeom prst="rect">
            <a:avLst/>
          </a:prstGeom>
          <a:noFill/>
          <a:ln w="9360">
            <a:noFill/>
          </a:ln>
        </p:spPr>
        <p:style>
          <a:lnRef idx="0">
            <a:scrgbClr r="0" g="0" b="0"/>
          </a:lnRef>
          <a:fillRef idx="0">
            <a:scrgbClr r="0" g="0" b="0"/>
          </a:fillRef>
          <a:effectRef idx="0">
            <a:scrgbClr r="0" g="0" b="0"/>
          </a:effectRef>
          <a:fontRef idx="minor"/>
        </p:style>
        <p:txBody>
          <a:bodyPr wrap="none" lIns="0" tIns="0" rIns="0" bIns="0">
            <a:spAutoFit/>
          </a:bodyPr>
          <a:lstStyle/>
          <a:p>
            <a:pPr>
              <a:lnSpc>
                <a:spcPct val="100000"/>
              </a:lnSpc>
            </a:pPr>
            <a:r>
              <a:rPr lang="en-US" sz="1800" b="1" strike="noStrike" spc="-1" dirty="0">
                <a:solidFill>
                  <a:srgbClr val="FF3300"/>
                </a:solidFill>
                <a:latin typeface="Arial"/>
              </a:rPr>
              <a:t>0</a:t>
            </a:r>
            <a:endParaRPr lang="en-US" sz="1800" b="0" strike="noStrike" spc="-1" dirty="0">
              <a:latin typeface="Arial"/>
            </a:endParaRPr>
          </a:p>
        </p:txBody>
      </p:sp>
      <p:sp>
        <p:nvSpPr>
          <p:cNvPr id="337" name="CustomShape 17"/>
          <p:cNvSpPr/>
          <p:nvPr/>
        </p:nvSpPr>
        <p:spPr>
          <a:xfrm>
            <a:off x="1873080" y="1981080"/>
            <a:ext cx="415440" cy="212400"/>
          </a:xfrm>
          <a:prstGeom prst="rect">
            <a:avLst/>
          </a:prstGeom>
          <a:noFill/>
          <a:ln w="9360">
            <a:noFill/>
          </a:ln>
        </p:spPr>
        <p:style>
          <a:lnRef idx="0">
            <a:scrgbClr r="0" g="0" b="0"/>
          </a:lnRef>
          <a:fillRef idx="0">
            <a:scrgbClr r="0" g="0" b="0"/>
          </a:fillRef>
          <a:effectRef idx="0">
            <a:scrgbClr r="0" g="0" b="0"/>
          </a:effectRef>
          <a:fontRef idx="minor"/>
        </p:style>
      </p:sp>
      <p:sp>
        <p:nvSpPr>
          <p:cNvPr id="338" name="CustomShape 18"/>
          <p:cNvSpPr/>
          <p:nvPr/>
        </p:nvSpPr>
        <p:spPr>
          <a:xfrm>
            <a:off x="1893961" y="1978200"/>
            <a:ext cx="414601" cy="215444"/>
          </a:xfrm>
          <a:prstGeom prst="rect">
            <a:avLst/>
          </a:prstGeom>
          <a:noFill/>
          <a:ln w="9360">
            <a:noFill/>
          </a:ln>
        </p:spPr>
        <p:style>
          <a:lnRef idx="0">
            <a:scrgbClr r="0" g="0" b="0"/>
          </a:lnRef>
          <a:fillRef idx="0">
            <a:scrgbClr r="0" g="0" b="0"/>
          </a:fillRef>
          <a:effectRef idx="0">
            <a:scrgbClr r="0" g="0" b="0"/>
          </a:effectRef>
          <a:fontRef idx="minor"/>
        </p:style>
        <p:txBody>
          <a:bodyPr wrap="none" lIns="0" tIns="0" rIns="0" bIns="0">
            <a:spAutoFit/>
          </a:bodyPr>
          <a:lstStyle/>
          <a:p>
            <a:pPr>
              <a:lnSpc>
                <a:spcPct val="100000"/>
              </a:lnSpc>
            </a:pPr>
            <a:r>
              <a:rPr lang="en-US" sz="1400" b="1" strike="noStrike" spc="-1" dirty="0">
                <a:solidFill>
                  <a:srgbClr val="0000CC"/>
                </a:solidFill>
                <a:latin typeface="Arial"/>
              </a:rPr>
              <a:t>Time</a:t>
            </a:r>
            <a:endParaRPr lang="en-US" sz="1400" b="0" strike="noStrike" spc="-1" dirty="0">
              <a:latin typeface="Arial"/>
            </a:endParaRPr>
          </a:p>
        </p:txBody>
      </p:sp>
      <p:sp>
        <p:nvSpPr>
          <p:cNvPr id="339" name="CustomShape 19"/>
          <p:cNvSpPr/>
          <p:nvPr/>
        </p:nvSpPr>
        <p:spPr>
          <a:xfrm>
            <a:off x="3565440" y="1981080"/>
            <a:ext cx="380520" cy="212400"/>
          </a:xfrm>
          <a:prstGeom prst="rect">
            <a:avLst/>
          </a:prstGeom>
          <a:noFill/>
          <a:ln w="9360">
            <a:noFill/>
          </a:ln>
        </p:spPr>
        <p:style>
          <a:lnRef idx="0">
            <a:scrgbClr r="0" g="0" b="0"/>
          </a:lnRef>
          <a:fillRef idx="0">
            <a:scrgbClr r="0" g="0" b="0"/>
          </a:fillRef>
          <a:effectRef idx="0">
            <a:scrgbClr r="0" g="0" b="0"/>
          </a:effectRef>
          <a:fontRef idx="minor"/>
        </p:style>
      </p:sp>
      <p:sp>
        <p:nvSpPr>
          <p:cNvPr id="340" name="CustomShape 20"/>
          <p:cNvSpPr/>
          <p:nvPr/>
        </p:nvSpPr>
        <p:spPr>
          <a:xfrm>
            <a:off x="4411800" y="1981080"/>
            <a:ext cx="514080" cy="212400"/>
          </a:xfrm>
          <a:prstGeom prst="rect">
            <a:avLst/>
          </a:prstGeom>
          <a:noFill/>
          <a:ln w="9360">
            <a:noFill/>
          </a:ln>
        </p:spPr>
        <p:style>
          <a:lnRef idx="0">
            <a:scrgbClr r="0" g="0" b="0"/>
          </a:lnRef>
          <a:fillRef idx="0">
            <a:scrgbClr r="0" g="0" b="0"/>
          </a:fillRef>
          <a:effectRef idx="0">
            <a:scrgbClr r="0" g="0" b="0"/>
          </a:effectRef>
          <a:fontRef idx="minor"/>
        </p:style>
      </p:sp>
      <p:sp>
        <p:nvSpPr>
          <p:cNvPr id="341" name="CustomShape 21"/>
          <p:cNvSpPr/>
          <p:nvPr/>
        </p:nvSpPr>
        <p:spPr>
          <a:xfrm>
            <a:off x="4003201" y="1969920"/>
            <a:ext cx="555601" cy="215444"/>
          </a:xfrm>
          <a:prstGeom prst="rect">
            <a:avLst/>
          </a:prstGeom>
          <a:noFill/>
          <a:ln w="9360">
            <a:noFill/>
          </a:ln>
        </p:spPr>
        <p:style>
          <a:lnRef idx="0">
            <a:scrgbClr r="0" g="0" b="0"/>
          </a:lnRef>
          <a:fillRef idx="0">
            <a:scrgbClr r="0" g="0" b="0"/>
          </a:fillRef>
          <a:effectRef idx="0">
            <a:scrgbClr r="0" g="0" b="0"/>
          </a:effectRef>
          <a:fontRef idx="minor"/>
        </p:style>
        <p:txBody>
          <a:bodyPr wrap="none" lIns="0" tIns="0" rIns="0" bIns="0">
            <a:spAutoFit/>
          </a:bodyPr>
          <a:lstStyle/>
          <a:p>
            <a:pPr>
              <a:lnSpc>
                <a:spcPct val="100000"/>
              </a:lnSpc>
            </a:pPr>
            <a:r>
              <a:rPr lang="en-US" sz="1400" b="1" strike="noStrike" spc="-1" dirty="0">
                <a:solidFill>
                  <a:srgbClr val="0000CC"/>
                </a:solidFill>
                <a:latin typeface="Arial"/>
              </a:rPr>
              <a:t>Sound</a:t>
            </a:r>
            <a:endParaRPr lang="en-US" sz="1400" b="0" strike="noStrike" spc="-1" dirty="0">
              <a:latin typeface="Arial"/>
            </a:endParaRPr>
          </a:p>
        </p:txBody>
      </p:sp>
      <p:sp>
        <p:nvSpPr>
          <p:cNvPr id="342" name="CustomShape 22"/>
          <p:cNvSpPr/>
          <p:nvPr/>
        </p:nvSpPr>
        <p:spPr>
          <a:xfrm>
            <a:off x="3386160" y="2236680"/>
            <a:ext cx="442440" cy="288720"/>
          </a:xfrm>
          <a:prstGeom prst="rect">
            <a:avLst/>
          </a:prstGeom>
          <a:noFill/>
          <a:ln w="9360">
            <a:noFill/>
          </a:ln>
        </p:spPr>
        <p:style>
          <a:lnRef idx="0">
            <a:scrgbClr r="0" g="0" b="0"/>
          </a:lnRef>
          <a:fillRef idx="0">
            <a:scrgbClr r="0" g="0" b="0"/>
          </a:fillRef>
          <a:effectRef idx="0">
            <a:scrgbClr r="0" g="0" b="0"/>
          </a:effectRef>
          <a:fontRef idx="minor"/>
        </p:style>
      </p:sp>
      <p:sp>
        <p:nvSpPr>
          <p:cNvPr id="343" name="CustomShape 23"/>
          <p:cNvSpPr/>
          <p:nvPr/>
        </p:nvSpPr>
        <p:spPr>
          <a:xfrm>
            <a:off x="3386160" y="2236680"/>
            <a:ext cx="442440" cy="288720"/>
          </a:xfrm>
          <a:prstGeom prst="rect">
            <a:avLst/>
          </a:prstGeom>
          <a:noFill/>
          <a:ln w="9360">
            <a:noFill/>
          </a:ln>
        </p:spPr>
        <p:style>
          <a:lnRef idx="0">
            <a:scrgbClr r="0" g="0" b="0"/>
          </a:lnRef>
          <a:fillRef idx="0">
            <a:scrgbClr r="0" g="0" b="0"/>
          </a:fillRef>
          <a:effectRef idx="0">
            <a:scrgbClr r="0" g="0" b="0"/>
          </a:effectRef>
          <a:fontRef idx="minor"/>
        </p:style>
      </p:sp>
      <p:sp>
        <p:nvSpPr>
          <p:cNvPr id="344" name="CustomShape 24"/>
          <p:cNvSpPr/>
          <p:nvPr/>
        </p:nvSpPr>
        <p:spPr>
          <a:xfrm>
            <a:off x="3386160" y="2595600"/>
            <a:ext cx="442440" cy="288720"/>
          </a:xfrm>
          <a:prstGeom prst="rect">
            <a:avLst/>
          </a:prstGeom>
          <a:noFill/>
          <a:ln w="9360">
            <a:noFill/>
          </a:ln>
        </p:spPr>
        <p:style>
          <a:lnRef idx="0">
            <a:scrgbClr r="0" g="0" b="0"/>
          </a:lnRef>
          <a:fillRef idx="0">
            <a:scrgbClr r="0" g="0" b="0"/>
          </a:fillRef>
          <a:effectRef idx="0">
            <a:scrgbClr r="0" g="0" b="0"/>
          </a:effectRef>
          <a:fontRef idx="minor"/>
        </p:style>
      </p:sp>
      <p:sp>
        <p:nvSpPr>
          <p:cNvPr id="345" name="CustomShape 25"/>
          <p:cNvSpPr/>
          <p:nvPr/>
        </p:nvSpPr>
        <p:spPr>
          <a:xfrm>
            <a:off x="3386160" y="2595600"/>
            <a:ext cx="442440" cy="288720"/>
          </a:xfrm>
          <a:prstGeom prst="rect">
            <a:avLst/>
          </a:prstGeom>
          <a:noFill/>
          <a:ln w="9360">
            <a:noFill/>
          </a:ln>
        </p:spPr>
        <p:style>
          <a:lnRef idx="0">
            <a:scrgbClr r="0" g="0" b="0"/>
          </a:lnRef>
          <a:fillRef idx="0">
            <a:scrgbClr r="0" g="0" b="0"/>
          </a:fillRef>
          <a:effectRef idx="0">
            <a:scrgbClr r="0" g="0" b="0"/>
          </a:effectRef>
          <a:fontRef idx="minor"/>
        </p:style>
      </p:sp>
      <p:sp>
        <p:nvSpPr>
          <p:cNvPr id="346" name="CustomShape 26"/>
          <p:cNvSpPr/>
          <p:nvPr/>
        </p:nvSpPr>
        <p:spPr>
          <a:xfrm>
            <a:off x="3903841" y="2301840"/>
            <a:ext cx="608243" cy="184666"/>
          </a:xfrm>
          <a:prstGeom prst="rect">
            <a:avLst/>
          </a:prstGeom>
          <a:noFill/>
          <a:ln w="9360">
            <a:noFill/>
          </a:ln>
        </p:spPr>
        <p:style>
          <a:lnRef idx="0">
            <a:scrgbClr r="0" g="0" b="0"/>
          </a:lnRef>
          <a:fillRef idx="0">
            <a:scrgbClr r="0" g="0" b="0"/>
          </a:fillRef>
          <a:effectRef idx="0">
            <a:scrgbClr r="0" g="0" b="0"/>
          </a:effectRef>
          <a:fontRef idx="minor"/>
        </p:style>
        <p:txBody>
          <a:bodyPr wrap="none" lIns="0" tIns="0" rIns="0" bIns="0">
            <a:spAutoFit/>
          </a:bodyPr>
          <a:lstStyle/>
          <a:p>
            <a:pPr>
              <a:lnSpc>
                <a:spcPct val="100000"/>
              </a:lnSpc>
            </a:pPr>
            <a:r>
              <a:rPr lang="en-US" sz="1200" b="1" strike="noStrike" spc="-1" dirty="0">
                <a:solidFill>
                  <a:srgbClr val="000000"/>
                </a:solidFill>
                <a:latin typeface="Arial"/>
              </a:rPr>
              <a:t>1 Sound</a:t>
            </a:r>
            <a:endParaRPr lang="en-US" sz="1200" b="0" strike="noStrike" spc="-1" dirty="0">
              <a:latin typeface="Arial"/>
            </a:endParaRPr>
          </a:p>
        </p:txBody>
      </p:sp>
      <p:sp>
        <p:nvSpPr>
          <p:cNvPr id="347" name="CustomShape 27"/>
          <p:cNvSpPr/>
          <p:nvPr/>
        </p:nvSpPr>
        <p:spPr>
          <a:xfrm>
            <a:off x="4411800" y="2633760"/>
            <a:ext cx="620280" cy="212400"/>
          </a:xfrm>
          <a:prstGeom prst="rect">
            <a:avLst/>
          </a:prstGeom>
          <a:noFill/>
          <a:ln w="9360">
            <a:noFill/>
          </a:ln>
        </p:spPr>
        <p:style>
          <a:lnRef idx="0">
            <a:scrgbClr r="0" g="0" b="0"/>
          </a:lnRef>
          <a:fillRef idx="0">
            <a:scrgbClr r="0" g="0" b="0"/>
          </a:fillRef>
          <a:effectRef idx="0">
            <a:scrgbClr r="0" g="0" b="0"/>
          </a:effectRef>
          <a:fontRef idx="minor"/>
        </p:style>
      </p:sp>
      <p:sp>
        <p:nvSpPr>
          <p:cNvPr id="348" name="CustomShape 28"/>
          <p:cNvSpPr/>
          <p:nvPr/>
        </p:nvSpPr>
        <p:spPr>
          <a:xfrm>
            <a:off x="3903841" y="2644920"/>
            <a:ext cx="608243" cy="184666"/>
          </a:xfrm>
          <a:prstGeom prst="rect">
            <a:avLst/>
          </a:prstGeom>
          <a:noFill/>
          <a:ln w="9360">
            <a:noFill/>
          </a:ln>
        </p:spPr>
        <p:style>
          <a:lnRef idx="0">
            <a:scrgbClr r="0" g="0" b="0"/>
          </a:lnRef>
          <a:fillRef idx="0">
            <a:scrgbClr r="0" g="0" b="0"/>
          </a:fillRef>
          <a:effectRef idx="0">
            <a:scrgbClr r="0" g="0" b="0"/>
          </a:effectRef>
          <a:fontRef idx="minor"/>
        </p:style>
        <p:txBody>
          <a:bodyPr wrap="none" lIns="0" tIns="0" rIns="0" bIns="0">
            <a:spAutoFit/>
          </a:bodyPr>
          <a:lstStyle/>
          <a:p>
            <a:pPr>
              <a:lnSpc>
                <a:spcPct val="100000"/>
              </a:lnSpc>
            </a:pPr>
            <a:r>
              <a:rPr lang="en-US" sz="1200" b="1" strike="noStrike" spc="-1" dirty="0">
                <a:solidFill>
                  <a:srgbClr val="000000"/>
                </a:solidFill>
                <a:latin typeface="Arial"/>
              </a:rPr>
              <a:t>1 Sound</a:t>
            </a:r>
            <a:endParaRPr lang="en-US" sz="1200" b="0" strike="noStrike" spc="-1" dirty="0">
              <a:latin typeface="Arial"/>
            </a:endParaRPr>
          </a:p>
        </p:txBody>
      </p:sp>
      <p:sp>
        <p:nvSpPr>
          <p:cNvPr id="349" name="CustomShape 29"/>
          <p:cNvSpPr/>
          <p:nvPr/>
        </p:nvSpPr>
        <p:spPr>
          <a:xfrm>
            <a:off x="3904921" y="3033720"/>
            <a:ext cx="1029193" cy="184666"/>
          </a:xfrm>
          <a:prstGeom prst="rect">
            <a:avLst/>
          </a:prstGeom>
          <a:noFill/>
          <a:ln w="9360">
            <a:noFill/>
          </a:ln>
        </p:spPr>
        <p:style>
          <a:lnRef idx="0">
            <a:scrgbClr r="0" g="0" b="0"/>
          </a:lnRef>
          <a:fillRef idx="0">
            <a:scrgbClr r="0" g="0" b="0"/>
          </a:fillRef>
          <a:effectRef idx="0">
            <a:scrgbClr r="0" g="0" b="0"/>
          </a:effectRef>
          <a:fontRef idx="minor"/>
        </p:style>
        <p:txBody>
          <a:bodyPr wrap="none" lIns="0" tIns="0" rIns="0" bIns="0">
            <a:spAutoFit/>
          </a:bodyPr>
          <a:lstStyle/>
          <a:p>
            <a:pPr>
              <a:lnSpc>
                <a:spcPct val="100000"/>
              </a:lnSpc>
            </a:pPr>
            <a:r>
              <a:rPr lang="en-US" sz="1200" b="1" strike="noStrike" spc="-1" dirty="0">
                <a:solidFill>
                  <a:srgbClr val="000000"/>
                </a:solidFill>
                <a:latin typeface="Arial"/>
              </a:rPr>
              <a:t>1 Sound Long</a:t>
            </a:r>
            <a:endParaRPr lang="en-US" sz="1200" b="0" strike="noStrike" spc="-1" dirty="0">
              <a:latin typeface="Arial"/>
            </a:endParaRPr>
          </a:p>
        </p:txBody>
      </p:sp>
      <p:sp>
        <p:nvSpPr>
          <p:cNvPr id="350" name="CustomShape 30"/>
          <p:cNvSpPr/>
          <p:nvPr/>
        </p:nvSpPr>
        <p:spPr>
          <a:xfrm>
            <a:off x="4411800" y="3340080"/>
            <a:ext cx="620280" cy="212400"/>
          </a:xfrm>
          <a:prstGeom prst="rect">
            <a:avLst/>
          </a:prstGeom>
          <a:noFill/>
          <a:ln w="9360">
            <a:noFill/>
          </a:ln>
        </p:spPr>
        <p:style>
          <a:lnRef idx="0">
            <a:scrgbClr r="0" g="0" b="0"/>
          </a:lnRef>
          <a:fillRef idx="0">
            <a:scrgbClr r="0" g="0" b="0"/>
          </a:fillRef>
          <a:effectRef idx="0">
            <a:scrgbClr r="0" g="0" b="0"/>
          </a:effectRef>
          <a:fontRef idx="minor"/>
        </p:style>
      </p:sp>
      <p:sp>
        <p:nvSpPr>
          <p:cNvPr id="351" name="CustomShape 31"/>
          <p:cNvSpPr/>
          <p:nvPr/>
        </p:nvSpPr>
        <p:spPr>
          <a:xfrm>
            <a:off x="3889441" y="3367080"/>
            <a:ext cx="608243" cy="184666"/>
          </a:xfrm>
          <a:prstGeom prst="rect">
            <a:avLst/>
          </a:prstGeom>
          <a:noFill/>
          <a:ln w="9360">
            <a:noFill/>
          </a:ln>
        </p:spPr>
        <p:style>
          <a:lnRef idx="0">
            <a:scrgbClr r="0" g="0" b="0"/>
          </a:lnRef>
          <a:fillRef idx="0">
            <a:scrgbClr r="0" g="0" b="0"/>
          </a:fillRef>
          <a:effectRef idx="0">
            <a:scrgbClr r="0" g="0" b="0"/>
          </a:effectRef>
          <a:fontRef idx="minor"/>
        </p:style>
        <p:txBody>
          <a:bodyPr wrap="none" lIns="0" tIns="0" rIns="0" bIns="0">
            <a:spAutoFit/>
          </a:bodyPr>
          <a:lstStyle/>
          <a:p>
            <a:pPr>
              <a:lnSpc>
                <a:spcPct val="100000"/>
              </a:lnSpc>
            </a:pPr>
            <a:r>
              <a:rPr lang="en-US" sz="1200" b="1" strike="noStrike" spc="-1" dirty="0">
                <a:solidFill>
                  <a:srgbClr val="000000"/>
                </a:solidFill>
                <a:latin typeface="Arial"/>
              </a:rPr>
              <a:t>1 Sound</a:t>
            </a:r>
            <a:endParaRPr lang="en-US" sz="1200" b="0" strike="noStrike" spc="-1" dirty="0">
              <a:latin typeface="Arial"/>
            </a:endParaRPr>
          </a:p>
        </p:txBody>
      </p:sp>
      <p:sp>
        <p:nvSpPr>
          <p:cNvPr id="352" name="Line 32"/>
          <p:cNvSpPr/>
          <p:nvPr/>
        </p:nvSpPr>
        <p:spPr>
          <a:xfrm>
            <a:off x="1877760" y="2230200"/>
            <a:ext cx="3022560" cy="1800"/>
          </a:xfrm>
          <a:prstGeom prst="line">
            <a:avLst/>
          </a:prstGeom>
          <a:ln w="6480">
            <a:solidFill>
              <a:srgbClr val="000000"/>
            </a:solidFill>
            <a:round/>
          </a:ln>
        </p:spPr>
        <p:style>
          <a:lnRef idx="0">
            <a:scrgbClr r="0" g="0" b="0"/>
          </a:lnRef>
          <a:fillRef idx="0">
            <a:scrgbClr r="0" g="0" b="0"/>
          </a:fillRef>
          <a:effectRef idx="0">
            <a:scrgbClr r="0" g="0" b="0"/>
          </a:effectRef>
          <a:fontRef idx="minor"/>
        </p:style>
      </p:sp>
      <p:sp>
        <p:nvSpPr>
          <p:cNvPr id="353" name="Line 33"/>
          <p:cNvSpPr/>
          <p:nvPr/>
        </p:nvSpPr>
        <p:spPr>
          <a:xfrm>
            <a:off x="1890360" y="2541240"/>
            <a:ext cx="3009960" cy="1800"/>
          </a:xfrm>
          <a:prstGeom prst="line">
            <a:avLst/>
          </a:prstGeom>
          <a:ln w="6480">
            <a:solidFill>
              <a:srgbClr val="000000"/>
            </a:solidFill>
            <a:round/>
          </a:ln>
        </p:spPr>
        <p:style>
          <a:lnRef idx="0">
            <a:scrgbClr r="0" g="0" b="0"/>
          </a:lnRef>
          <a:fillRef idx="0">
            <a:scrgbClr r="0" g="0" b="0"/>
          </a:fillRef>
          <a:effectRef idx="0">
            <a:scrgbClr r="0" g="0" b="0"/>
          </a:effectRef>
          <a:fontRef idx="minor"/>
        </p:style>
      </p:sp>
      <p:sp>
        <p:nvSpPr>
          <p:cNvPr id="354" name="Line 34"/>
          <p:cNvSpPr/>
          <p:nvPr/>
        </p:nvSpPr>
        <p:spPr>
          <a:xfrm>
            <a:off x="1884240" y="2912760"/>
            <a:ext cx="3022560" cy="1800"/>
          </a:xfrm>
          <a:prstGeom prst="line">
            <a:avLst/>
          </a:prstGeom>
          <a:ln w="6480">
            <a:solidFill>
              <a:srgbClr val="000000"/>
            </a:solidFill>
            <a:round/>
          </a:ln>
        </p:spPr>
        <p:style>
          <a:lnRef idx="0">
            <a:scrgbClr r="0" g="0" b="0"/>
          </a:lnRef>
          <a:fillRef idx="0">
            <a:scrgbClr r="0" g="0" b="0"/>
          </a:fillRef>
          <a:effectRef idx="0">
            <a:scrgbClr r="0" g="0" b="0"/>
          </a:effectRef>
          <a:fontRef idx="minor"/>
        </p:style>
      </p:sp>
      <p:sp>
        <p:nvSpPr>
          <p:cNvPr id="355" name="Line 35"/>
          <p:cNvSpPr/>
          <p:nvPr/>
        </p:nvSpPr>
        <p:spPr>
          <a:xfrm>
            <a:off x="1877760" y="3303360"/>
            <a:ext cx="3022560" cy="1800"/>
          </a:xfrm>
          <a:prstGeom prst="line">
            <a:avLst/>
          </a:prstGeom>
          <a:ln w="6480">
            <a:solidFill>
              <a:srgbClr val="000000"/>
            </a:solidFill>
            <a:round/>
          </a:ln>
        </p:spPr>
        <p:style>
          <a:lnRef idx="0">
            <a:scrgbClr r="0" g="0" b="0"/>
          </a:lnRef>
          <a:fillRef idx="0">
            <a:scrgbClr r="0" g="0" b="0"/>
          </a:fillRef>
          <a:effectRef idx="0">
            <a:scrgbClr r="0" g="0" b="0"/>
          </a:effectRef>
          <a:fontRef idx="minor"/>
        </p:style>
      </p:sp>
      <p:sp>
        <p:nvSpPr>
          <p:cNvPr id="356" name="Line 36"/>
          <p:cNvSpPr/>
          <p:nvPr/>
        </p:nvSpPr>
        <p:spPr>
          <a:xfrm>
            <a:off x="2336760" y="1949400"/>
            <a:ext cx="1440" cy="1682640"/>
          </a:xfrm>
          <a:prstGeom prst="line">
            <a:avLst/>
          </a:prstGeom>
          <a:ln w="6480">
            <a:solidFill>
              <a:srgbClr val="000000"/>
            </a:solidFill>
            <a:round/>
          </a:ln>
        </p:spPr>
        <p:style>
          <a:lnRef idx="0">
            <a:scrgbClr r="0" g="0" b="0"/>
          </a:lnRef>
          <a:fillRef idx="0">
            <a:scrgbClr r="0" g="0" b="0"/>
          </a:fillRef>
          <a:effectRef idx="0">
            <a:scrgbClr r="0" g="0" b="0"/>
          </a:effectRef>
          <a:fontRef idx="minor"/>
        </p:style>
      </p:sp>
      <p:sp>
        <p:nvSpPr>
          <p:cNvPr id="357" name="Line 37"/>
          <p:cNvSpPr/>
          <p:nvPr/>
        </p:nvSpPr>
        <p:spPr>
          <a:xfrm>
            <a:off x="3848040" y="1974600"/>
            <a:ext cx="1440" cy="1684440"/>
          </a:xfrm>
          <a:prstGeom prst="line">
            <a:avLst/>
          </a:prstGeom>
          <a:ln w="6480">
            <a:solidFill>
              <a:srgbClr val="000000"/>
            </a:solidFill>
            <a:round/>
          </a:ln>
        </p:spPr>
        <p:style>
          <a:lnRef idx="0">
            <a:scrgbClr r="0" g="0" b="0"/>
          </a:lnRef>
          <a:fillRef idx="0">
            <a:scrgbClr r="0" g="0" b="0"/>
          </a:fillRef>
          <a:effectRef idx="0">
            <a:scrgbClr r="0" g="0" b="0"/>
          </a:effectRef>
          <a:fontRef idx="minor"/>
        </p:style>
      </p:sp>
      <p:sp>
        <p:nvSpPr>
          <p:cNvPr id="358" name="CustomShape 38"/>
          <p:cNvSpPr/>
          <p:nvPr/>
        </p:nvSpPr>
        <p:spPr>
          <a:xfrm>
            <a:off x="2397240" y="2274840"/>
            <a:ext cx="628200" cy="212400"/>
          </a:xfrm>
          <a:prstGeom prst="rect">
            <a:avLst/>
          </a:prstGeom>
          <a:noFill/>
          <a:ln w="9360">
            <a:noFill/>
          </a:ln>
        </p:spPr>
        <p:style>
          <a:lnRef idx="0">
            <a:scrgbClr r="0" g="0" b="0"/>
          </a:lnRef>
          <a:fillRef idx="0">
            <a:scrgbClr r="0" g="0" b="0"/>
          </a:fillRef>
          <a:effectRef idx="0">
            <a:scrgbClr r="0" g="0" b="0"/>
          </a:effectRef>
          <a:fontRef idx="minor"/>
        </p:style>
      </p:sp>
      <p:sp>
        <p:nvSpPr>
          <p:cNvPr id="359" name="CustomShape 39"/>
          <p:cNvSpPr/>
          <p:nvPr/>
        </p:nvSpPr>
        <p:spPr>
          <a:xfrm>
            <a:off x="2460600" y="1981080"/>
            <a:ext cx="501120" cy="212400"/>
          </a:xfrm>
          <a:prstGeom prst="rect">
            <a:avLst/>
          </a:prstGeom>
          <a:noFill/>
          <a:ln w="9360">
            <a:noFill/>
          </a:ln>
        </p:spPr>
        <p:style>
          <a:lnRef idx="0">
            <a:scrgbClr r="0" g="0" b="0"/>
          </a:lnRef>
          <a:fillRef idx="0">
            <a:scrgbClr r="0" g="0" b="0"/>
          </a:fillRef>
          <a:effectRef idx="0">
            <a:scrgbClr r="0" g="0" b="0"/>
          </a:effectRef>
          <a:fontRef idx="minor"/>
        </p:style>
      </p:sp>
      <p:sp>
        <p:nvSpPr>
          <p:cNvPr id="360" name="CustomShape 40"/>
          <p:cNvSpPr/>
          <p:nvPr/>
        </p:nvSpPr>
        <p:spPr>
          <a:xfrm>
            <a:off x="2949841" y="1978200"/>
            <a:ext cx="465833" cy="215444"/>
          </a:xfrm>
          <a:prstGeom prst="rect">
            <a:avLst/>
          </a:prstGeom>
          <a:noFill/>
          <a:ln w="9360">
            <a:noFill/>
          </a:ln>
        </p:spPr>
        <p:style>
          <a:lnRef idx="0">
            <a:scrgbClr r="0" g="0" b="0"/>
          </a:lnRef>
          <a:fillRef idx="0">
            <a:scrgbClr r="0" g="0" b="0"/>
          </a:fillRef>
          <a:effectRef idx="0">
            <a:scrgbClr r="0" g="0" b="0"/>
          </a:effectRef>
          <a:fontRef idx="minor"/>
        </p:style>
        <p:txBody>
          <a:bodyPr wrap="none" lIns="0" tIns="0" rIns="0" bIns="0">
            <a:spAutoFit/>
          </a:bodyPr>
          <a:lstStyle/>
          <a:p>
            <a:pPr>
              <a:lnSpc>
                <a:spcPct val="100000"/>
              </a:lnSpc>
            </a:pPr>
            <a:r>
              <a:rPr lang="en-US" sz="1400" b="1" strike="noStrike" spc="-1" dirty="0">
                <a:solidFill>
                  <a:srgbClr val="0000CC"/>
                </a:solidFill>
                <a:latin typeface="Arial"/>
              </a:rPr>
              <a:t>Flags</a:t>
            </a:r>
            <a:endParaRPr lang="en-US" sz="1400" b="0" strike="noStrike" spc="-1" dirty="0">
              <a:latin typeface="Arial"/>
            </a:endParaRPr>
          </a:p>
        </p:txBody>
      </p:sp>
      <p:sp>
        <p:nvSpPr>
          <p:cNvPr id="361" name="CustomShape 41"/>
          <p:cNvSpPr/>
          <p:nvPr/>
        </p:nvSpPr>
        <p:spPr>
          <a:xfrm>
            <a:off x="2446200" y="2260440"/>
            <a:ext cx="537840" cy="253800"/>
          </a:xfrm>
          <a:prstGeom prst="rect">
            <a:avLst/>
          </a:prstGeom>
          <a:solidFill>
            <a:srgbClr val="EAEAEA"/>
          </a:solidFill>
          <a:ln w="12600">
            <a:solidFill>
              <a:srgbClr val="000000"/>
            </a:solidFill>
            <a:miter/>
          </a:ln>
        </p:spPr>
        <p:style>
          <a:lnRef idx="0">
            <a:scrgbClr r="0" g="0" b="0"/>
          </a:lnRef>
          <a:fillRef idx="0">
            <a:scrgbClr r="0" g="0" b="0"/>
          </a:fillRef>
          <a:effectRef idx="0">
            <a:scrgbClr r="0" g="0" b="0"/>
          </a:effectRef>
          <a:fontRef idx="minor"/>
        </p:style>
      </p:sp>
      <p:sp>
        <p:nvSpPr>
          <p:cNvPr id="362" name="CustomShape 42"/>
          <p:cNvSpPr/>
          <p:nvPr/>
        </p:nvSpPr>
        <p:spPr>
          <a:xfrm>
            <a:off x="2512800" y="2249641"/>
            <a:ext cx="386686" cy="275545"/>
          </a:xfrm>
          <a:prstGeom prst="rect">
            <a:avLst/>
          </a:prstGeom>
          <a:noFill/>
          <a:ln w="1260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200" b="1" strike="noStrike" spc="-1" dirty="0">
                <a:solidFill>
                  <a:srgbClr val="000000"/>
                </a:solidFill>
                <a:latin typeface="Arial"/>
              </a:rPr>
              <a:t>CF</a:t>
            </a:r>
            <a:endParaRPr lang="en-US" sz="1200" b="0" strike="noStrike" spc="-1" dirty="0">
              <a:latin typeface="Arial"/>
            </a:endParaRPr>
          </a:p>
        </p:txBody>
      </p:sp>
      <p:grpSp>
        <p:nvGrpSpPr>
          <p:cNvPr id="363" name="Group 43"/>
          <p:cNvGrpSpPr/>
          <p:nvPr/>
        </p:nvGrpSpPr>
        <p:grpSpPr>
          <a:xfrm>
            <a:off x="2446200" y="2604964"/>
            <a:ext cx="537840" cy="275545"/>
            <a:chOff x="2446200" y="2604960"/>
            <a:chExt cx="537840" cy="275545"/>
          </a:xfrm>
        </p:grpSpPr>
        <p:sp>
          <p:nvSpPr>
            <p:cNvPr id="364" name="CustomShape 44"/>
            <p:cNvSpPr/>
            <p:nvPr/>
          </p:nvSpPr>
          <p:spPr>
            <a:xfrm>
              <a:off x="2446200" y="2616120"/>
              <a:ext cx="537840" cy="253800"/>
            </a:xfrm>
            <a:prstGeom prst="rect">
              <a:avLst/>
            </a:prstGeom>
            <a:solidFill>
              <a:srgbClr val="EAEAEA"/>
            </a:solidFill>
            <a:ln w="12600">
              <a:solidFill>
                <a:srgbClr val="000000"/>
              </a:solidFill>
              <a:miter/>
            </a:ln>
          </p:spPr>
          <p:style>
            <a:lnRef idx="0">
              <a:scrgbClr r="0" g="0" b="0"/>
            </a:lnRef>
            <a:fillRef idx="0">
              <a:scrgbClr r="0" g="0" b="0"/>
            </a:fillRef>
            <a:effectRef idx="0">
              <a:scrgbClr r="0" g="0" b="0"/>
            </a:effectRef>
            <a:fontRef idx="minor"/>
          </p:style>
        </p:sp>
        <p:sp>
          <p:nvSpPr>
            <p:cNvPr id="365" name="CustomShape 45"/>
            <p:cNvSpPr/>
            <p:nvPr/>
          </p:nvSpPr>
          <p:spPr>
            <a:xfrm>
              <a:off x="2512800" y="2604960"/>
              <a:ext cx="386686" cy="275545"/>
            </a:xfrm>
            <a:prstGeom prst="rect">
              <a:avLst/>
            </a:prstGeom>
            <a:noFill/>
            <a:ln w="1260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200" b="1" strike="noStrike" spc="-1" dirty="0">
                  <a:solidFill>
                    <a:srgbClr val="000000"/>
                  </a:solidFill>
                  <a:latin typeface="Arial"/>
                </a:rPr>
                <a:t>CF</a:t>
              </a:r>
              <a:endParaRPr lang="en-US" sz="1200" b="0" strike="noStrike" spc="-1" dirty="0">
                <a:latin typeface="Arial"/>
              </a:endParaRPr>
            </a:p>
          </p:txBody>
        </p:sp>
      </p:grpSp>
      <p:sp>
        <p:nvSpPr>
          <p:cNvPr id="366" name="CustomShape 46"/>
          <p:cNvSpPr/>
          <p:nvPr/>
        </p:nvSpPr>
        <p:spPr>
          <a:xfrm>
            <a:off x="2409840" y="2998800"/>
            <a:ext cx="628200" cy="212400"/>
          </a:xfrm>
          <a:prstGeom prst="rect">
            <a:avLst/>
          </a:prstGeom>
          <a:noFill/>
          <a:ln w="9360">
            <a:noFill/>
          </a:ln>
        </p:spPr>
        <p:style>
          <a:lnRef idx="0">
            <a:scrgbClr r="0" g="0" b="0"/>
          </a:lnRef>
          <a:fillRef idx="0">
            <a:scrgbClr r="0" g="0" b="0"/>
          </a:fillRef>
          <a:effectRef idx="0">
            <a:scrgbClr r="0" g="0" b="0"/>
          </a:effectRef>
          <a:fontRef idx="minor"/>
        </p:style>
      </p:sp>
      <p:sp>
        <p:nvSpPr>
          <p:cNvPr id="367" name="CustomShape 47"/>
          <p:cNvSpPr/>
          <p:nvPr/>
        </p:nvSpPr>
        <p:spPr>
          <a:xfrm>
            <a:off x="2465280" y="2984400"/>
            <a:ext cx="537840" cy="253800"/>
          </a:xfrm>
          <a:prstGeom prst="rect">
            <a:avLst/>
          </a:prstGeom>
          <a:solidFill>
            <a:srgbClr val="EAEAEA"/>
          </a:solidFill>
          <a:ln w="12600">
            <a:solidFill>
              <a:srgbClr val="000000"/>
            </a:solidFill>
            <a:miter/>
          </a:ln>
        </p:spPr>
        <p:style>
          <a:lnRef idx="0">
            <a:scrgbClr r="0" g="0" b="0"/>
          </a:lnRef>
          <a:fillRef idx="0">
            <a:scrgbClr r="0" g="0" b="0"/>
          </a:fillRef>
          <a:effectRef idx="0">
            <a:scrgbClr r="0" g="0" b="0"/>
          </a:effectRef>
          <a:fontRef idx="minor"/>
        </p:style>
      </p:sp>
      <p:sp>
        <p:nvSpPr>
          <p:cNvPr id="368" name="CustomShape 48"/>
          <p:cNvSpPr/>
          <p:nvPr/>
        </p:nvSpPr>
        <p:spPr>
          <a:xfrm>
            <a:off x="2506680" y="2973241"/>
            <a:ext cx="386686" cy="275545"/>
          </a:xfrm>
          <a:prstGeom prst="rect">
            <a:avLst/>
          </a:prstGeom>
          <a:noFill/>
          <a:ln w="1260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200" b="1" strike="noStrike" spc="-1" dirty="0">
                <a:solidFill>
                  <a:srgbClr val="000000"/>
                </a:solidFill>
                <a:latin typeface="Arial"/>
              </a:rPr>
              <a:t>CF</a:t>
            </a:r>
            <a:endParaRPr lang="en-US" sz="1200" b="0" strike="noStrike" spc="-1" dirty="0">
              <a:latin typeface="Arial"/>
            </a:endParaRPr>
          </a:p>
        </p:txBody>
      </p:sp>
      <p:sp>
        <p:nvSpPr>
          <p:cNvPr id="369" name="CustomShape 49"/>
          <p:cNvSpPr/>
          <p:nvPr/>
        </p:nvSpPr>
        <p:spPr>
          <a:xfrm>
            <a:off x="2246041" y="1623961"/>
            <a:ext cx="1750521" cy="306323"/>
          </a:xfrm>
          <a:prstGeom prst="rect">
            <a:avLst/>
          </a:prstGeom>
          <a:noFill/>
          <a:ln w="1260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400" b="1" strike="noStrike" spc="-1" dirty="0">
                <a:solidFill>
                  <a:srgbClr val="000000"/>
                </a:solidFill>
                <a:latin typeface="Arial"/>
              </a:rPr>
              <a:t>Starting Sequence</a:t>
            </a:r>
            <a:endParaRPr lang="en-US" sz="1400" b="0" strike="noStrike" spc="-1" dirty="0">
              <a:latin typeface="Arial"/>
            </a:endParaRPr>
          </a:p>
        </p:txBody>
      </p:sp>
      <p:sp>
        <p:nvSpPr>
          <p:cNvPr id="370" name="CustomShape 50"/>
          <p:cNvSpPr/>
          <p:nvPr/>
        </p:nvSpPr>
        <p:spPr>
          <a:xfrm>
            <a:off x="6562800" y="2492280"/>
            <a:ext cx="628200" cy="212400"/>
          </a:xfrm>
          <a:prstGeom prst="rect">
            <a:avLst/>
          </a:prstGeom>
          <a:noFill/>
          <a:ln w="9360">
            <a:noFill/>
          </a:ln>
        </p:spPr>
        <p:style>
          <a:lnRef idx="0">
            <a:scrgbClr r="0" g="0" b="0"/>
          </a:lnRef>
          <a:fillRef idx="0">
            <a:scrgbClr r="0" g="0" b="0"/>
          </a:fillRef>
          <a:effectRef idx="0">
            <a:scrgbClr r="0" g="0" b="0"/>
          </a:effectRef>
          <a:fontRef idx="minor"/>
        </p:style>
      </p:sp>
      <p:sp>
        <p:nvSpPr>
          <p:cNvPr id="371" name="CustomShape 51"/>
          <p:cNvSpPr/>
          <p:nvPr/>
        </p:nvSpPr>
        <p:spPr>
          <a:xfrm>
            <a:off x="6465960" y="2843280"/>
            <a:ext cx="821880" cy="212400"/>
          </a:xfrm>
          <a:prstGeom prst="rect">
            <a:avLst/>
          </a:prstGeom>
          <a:noFill/>
          <a:ln w="9360">
            <a:noFill/>
          </a:ln>
        </p:spPr>
        <p:style>
          <a:lnRef idx="0">
            <a:scrgbClr r="0" g="0" b="0"/>
          </a:lnRef>
          <a:fillRef idx="0">
            <a:scrgbClr r="0" g="0" b="0"/>
          </a:fillRef>
          <a:effectRef idx="0">
            <a:scrgbClr r="0" g="0" b="0"/>
          </a:effectRef>
          <a:fontRef idx="minor"/>
        </p:style>
      </p:sp>
      <p:pic>
        <p:nvPicPr>
          <p:cNvPr id="372" name="Picture 65"/>
          <p:cNvPicPr/>
          <p:nvPr/>
        </p:nvPicPr>
        <p:blipFill>
          <a:blip r:embed="rId2"/>
          <a:stretch/>
        </p:blipFill>
        <p:spPr>
          <a:xfrm>
            <a:off x="3203640" y="2590920"/>
            <a:ext cx="304560" cy="304560"/>
          </a:xfrm>
          <a:prstGeom prst="rect">
            <a:avLst/>
          </a:prstGeom>
          <a:ln w="12600">
            <a:solidFill>
              <a:schemeClr val="tx1"/>
            </a:solidFill>
            <a:miter/>
          </a:ln>
        </p:spPr>
      </p:pic>
      <p:pic>
        <p:nvPicPr>
          <p:cNvPr id="373" name="Picture 66"/>
          <p:cNvPicPr/>
          <p:nvPr/>
        </p:nvPicPr>
        <p:blipFill>
          <a:blip r:embed="rId2"/>
          <a:stretch/>
        </p:blipFill>
        <p:spPr>
          <a:xfrm>
            <a:off x="3195720" y="2973240"/>
            <a:ext cx="304560" cy="304560"/>
          </a:xfrm>
          <a:prstGeom prst="rect">
            <a:avLst/>
          </a:prstGeom>
          <a:ln w="12600">
            <a:solidFill>
              <a:schemeClr val="tx1"/>
            </a:solidFill>
            <a:miter/>
          </a:ln>
        </p:spPr>
      </p:pic>
      <p:sp>
        <p:nvSpPr>
          <p:cNvPr id="374" name="Line 52"/>
          <p:cNvSpPr/>
          <p:nvPr/>
        </p:nvSpPr>
        <p:spPr>
          <a:xfrm flipV="1">
            <a:off x="3695400" y="2589120"/>
            <a:ext cx="0" cy="306360"/>
          </a:xfrm>
          <a:prstGeom prst="line">
            <a:avLst/>
          </a:prstGeom>
          <a:ln w="57240">
            <a:solidFill>
              <a:schemeClr val="tx1"/>
            </a:solidFill>
            <a:round/>
            <a:tailEnd type="triangle" w="med" len="med"/>
          </a:ln>
        </p:spPr>
        <p:style>
          <a:lnRef idx="0">
            <a:scrgbClr r="0" g="0" b="0"/>
          </a:lnRef>
          <a:fillRef idx="0">
            <a:scrgbClr r="0" g="0" b="0"/>
          </a:fillRef>
          <a:effectRef idx="0">
            <a:scrgbClr r="0" g="0" b="0"/>
          </a:effectRef>
          <a:fontRef idx="minor"/>
        </p:style>
      </p:sp>
      <p:sp>
        <p:nvSpPr>
          <p:cNvPr id="375" name="Line 53"/>
          <p:cNvSpPr/>
          <p:nvPr/>
        </p:nvSpPr>
        <p:spPr>
          <a:xfrm>
            <a:off x="3695400" y="2973240"/>
            <a:ext cx="0" cy="306360"/>
          </a:xfrm>
          <a:prstGeom prst="line">
            <a:avLst/>
          </a:prstGeom>
          <a:ln w="57240">
            <a:solidFill>
              <a:schemeClr val="tx1"/>
            </a:solidFill>
            <a:round/>
            <a:tailEnd type="triangle" w="med" len="med"/>
          </a:ln>
        </p:spPr>
        <p:style>
          <a:lnRef idx="0">
            <a:scrgbClr r="0" g="0" b="0"/>
          </a:lnRef>
          <a:fillRef idx="0">
            <a:scrgbClr r="0" g="0" b="0"/>
          </a:fillRef>
          <a:effectRef idx="0">
            <a:scrgbClr r="0" g="0" b="0"/>
          </a:effectRef>
          <a:fontRef idx="minor"/>
        </p:style>
      </p:sp>
      <p:sp>
        <p:nvSpPr>
          <p:cNvPr id="376" name="CustomShape 54"/>
          <p:cNvSpPr/>
          <p:nvPr/>
        </p:nvSpPr>
        <p:spPr>
          <a:xfrm>
            <a:off x="2467080" y="3328920"/>
            <a:ext cx="537840" cy="253800"/>
          </a:xfrm>
          <a:prstGeom prst="rect">
            <a:avLst/>
          </a:prstGeom>
          <a:solidFill>
            <a:srgbClr val="EAEAEA"/>
          </a:solidFill>
          <a:ln w="12600">
            <a:solidFill>
              <a:srgbClr val="000000"/>
            </a:solidFill>
            <a:miter/>
          </a:ln>
        </p:spPr>
        <p:style>
          <a:lnRef idx="0">
            <a:scrgbClr r="0" g="0" b="0"/>
          </a:lnRef>
          <a:fillRef idx="0">
            <a:scrgbClr r="0" g="0" b="0"/>
          </a:fillRef>
          <a:effectRef idx="0">
            <a:scrgbClr r="0" g="0" b="0"/>
          </a:effectRef>
          <a:fontRef idx="minor"/>
        </p:style>
      </p:sp>
      <p:sp>
        <p:nvSpPr>
          <p:cNvPr id="377" name="CustomShape 55"/>
          <p:cNvSpPr/>
          <p:nvPr/>
        </p:nvSpPr>
        <p:spPr>
          <a:xfrm>
            <a:off x="2508120" y="3317761"/>
            <a:ext cx="386686" cy="275545"/>
          </a:xfrm>
          <a:prstGeom prst="rect">
            <a:avLst/>
          </a:prstGeom>
          <a:noFill/>
          <a:ln w="1260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200" b="1" strike="noStrike" spc="-1" dirty="0">
                <a:solidFill>
                  <a:srgbClr val="000000"/>
                </a:solidFill>
                <a:latin typeface="Arial"/>
              </a:rPr>
              <a:t>CF</a:t>
            </a:r>
            <a:endParaRPr lang="en-US" sz="1200" b="0" strike="noStrike" spc="-1" dirty="0">
              <a:latin typeface="Arial"/>
            </a:endParaRPr>
          </a:p>
        </p:txBody>
      </p:sp>
      <p:sp>
        <p:nvSpPr>
          <p:cNvPr id="378" name="Line 56"/>
          <p:cNvSpPr/>
          <p:nvPr/>
        </p:nvSpPr>
        <p:spPr>
          <a:xfrm>
            <a:off x="3119400" y="3317760"/>
            <a:ext cx="0" cy="306360"/>
          </a:xfrm>
          <a:prstGeom prst="line">
            <a:avLst/>
          </a:prstGeom>
          <a:ln w="57240">
            <a:solidFill>
              <a:schemeClr val="tx1"/>
            </a:solidFill>
            <a:round/>
            <a:tailEnd type="triangle" w="med" len="med"/>
          </a:ln>
        </p:spPr>
        <p:style>
          <a:lnRef idx="0">
            <a:scrgbClr r="0" g="0" b="0"/>
          </a:lnRef>
          <a:fillRef idx="0">
            <a:scrgbClr r="0" g="0" b="0"/>
          </a:fillRef>
          <a:effectRef idx="0">
            <a:scrgbClr r="0" g="0" b="0"/>
          </a:effectRef>
          <a:fontRef idx="minor"/>
        </p:style>
      </p:sp>
      <p:sp>
        <p:nvSpPr>
          <p:cNvPr id="379" name="Line 57"/>
          <p:cNvSpPr/>
          <p:nvPr/>
        </p:nvSpPr>
        <p:spPr>
          <a:xfrm flipV="1">
            <a:off x="3081240" y="2242800"/>
            <a:ext cx="0" cy="306720"/>
          </a:xfrm>
          <a:prstGeom prst="line">
            <a:avLst/>
          </a:prstGeom>
          <a:ln w="57240">
            <a:solidFill>
              <a:schemeClr val="tx1"/>
            </a:solidFill>
            <a:round/>
            <a:tailEnd type="triangle" w="med" len="med"/>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TextShape 1"/>
          <p:cNvSpPr txBox="1"/>
          <p:nvPr/>
        </p:nvSpPr>
        <p:spPr>
          <a:xfrm>
            <a:off x="457200" y="274680"/>
            <a:ext cx="8229240" cy="1142640"/>
          </a:xfrm>
          <a:prstGeom prst="rect">
            <a:avLst/>
          </a:prstGeom>
          <a:noFill/>
          <a:ln w="9360">
            <a:noFill/>
          </a:ln>
        </p:spPr>
        <p:txBody>
          <a:bodyPr anchor="ctr">
            <a:noAutofit/>
          </a:bodyPr>
          <a:lstStyle/>
          <a:p>
            <a:pPr algn="ctr">
              <a:lnSpc>
                <a:spcPct val="100000"/>
              </a:lnSpc>
            </a:pPr>
            <a:r>
              <a:rPr lang="en-US" sz="4400" b="0" strike="noStrike" spc="-1" dirty="0">
                <a:solidFill>
                  <a:srgbClr val="000000"/>
                </a:solidFill>
                <a:latin typeface="Arial"/>
              </a:rPr>
              <a:t>Electronic Aids</a:t>
            </a:r>
          </a:p>
        </p:txBody>
      </p:sp>
      <p:sp>
        <p:nvSpPr>
          <p:cNvPr id="381" name="TextShape 2"/>
          <p:cNvSpPr txBox="1"/>
          <p:nvPr/>
        </p:nvSpPr>
        <p:spPr>
          <a:xfrm>
            <a:off x="457200" y="1600200"/>
            <a:ext cx="8229240" cy="4876800"/>
          </a:xfrm>
          <a:prstGeom prst="rect">
            <a:avLst/>
          </a:prstGeom>
          <a:noFill/>
          <a:ln w="9360">
            <a:noFill/>
          </a:ln>
        </p:spPr>
        <p:txBody>
          <a:bodyPr>
            <a:noAutofit/>
          </a:bodyPr>
          <a:lstStyle/>
          <a:p>
            <a:pPr marL="343080" indent="-342720">
              <a:lnSpc>
                <a:spcPct val="100000"/>
              </a:lnSpc>
              <a:spcBef>
                <a:spcPts val="641"/>
              </a:spcBef>
              <a:buClr>
                <a:srgbClr val="000000"/>
              </a:buClr>
              <a:buFont typeface="Symbol" charset="2"/>
              <a:buChar char=""/>
            </a:pPr>
            <a:r>
              <a:rPr lang="en-US" sz="3200" b="0" strike="noStrike" spc="-1" dirty="0">
                <a:solidFill>
                  <a:srgbClr val="000000"/>
                </a:solidFill>
                <a:latin typeface="Arial"/>
              </a:rPr>
              <a:t>Watch</a:t>
            </a:r>
          </a:p>
          <a:p>
            <a:pPr marL="343080" indent="-342720">
              <a:lnSpc>
                <a:spcPct val="100000"/>
              </a:lnSpc>
              <a:spcBef>
                <a:spcPts val="641"/>
              </a:spcBef>
              <a:buClr>
                <a:srgbClr val="000000"/>
              </a:buClr>
              <a:buFont typeface="Symbol" charset="2"/>
              <a:buChar char=""/>
            </a:pPr>
            <a:r>
              <a:rPr lang="en-US" sz="3200" b="0" strike="noStrike" spc="-1" dirty="0" smtClean="0">
                <a:solidFill>
                  <a:srgbClr val="000000"/>
                </a:solidFill>
                <a:latin typeface="Arial"/>
              </a:rPr>
              <a:t>Special Devices</a:t>
            </a:r>
          </a:p>
          <a:p>
            <a:pPr marL="343080" indent="-342720">
              <a:lnSpc>
                <a:spcPct val="100000"/>
              </a:lnSpc>
              <a:spcBef>
                <a:spcPts val="641"/>
              </a:spcBef>
              <a:buClr>
                <a:srgbClr val="000000"/>
              </a:buClr>
              <a:buFont typeface="Symbol" charset="2"/>
              <a:buChar char=""/>
            </a:pPr>
            <a:r>
              <a:rPr lang="en-US" sz="3200" spc="-1" dirty="0" smtClean="0">
                <a:solidFill>
                  <a:srgbClr val="000000"/>
                </a:solidFill>
                <a:latin typeface="Arial"/>
              </a:rPr>
              <a:t>Count down from 5</a:t>
            </a:r>
            <a:br>
              <a:rPr lang="en-US" sz="3200" spc="-1" dirty="0" smtClean="0">
                <a:solidFill>
                  <a:srgbClr val="000000"/>
                </a:solidFill>
                <a:latin typeface="Arial"/>
              </a:rPr>
            </a:br>
            <a:r>
              <a:rPr lang="en-US" sz="3200" spc="-1" dirty="0" smtClean="0">
                <a:solidFill>
                  <a:srgbClr val="000000"/>
                </a:solidFill>
                <a:latin typeface="Arial"/>
              </a:rPr>
              <a:t>or 4 minutes.</a:t>
            </a:r>
            <a:r>
              <a:rPr lang="en-US" sz="3200" b="0" strike="noStrike" spc="-1" dirty="0" smtClean="0">
                <a:solidFill>
                  <a:srgbClr val="000000"/>
                </a:solidFill>
                <a:latin typeface="Arial"/>
              </a:rPr>
              <a:t> </a:t>
            </a:r>
            <a:endParaRPr lang="en-US" sz="3200" b="0" strike="noStrike" spc="-1" dirty="0">
              <a:solidFill>
                <a:srgbClr val="000000"/>
              </a:solidFill>
              <a:latin typeface="Arial"/>
            </a:endParaRPr>
          </a:p>
          <a:p>
            <a:pPr marL="343080" indent="-342720">
              <a:lnSpc>
                <a:spcPct val="100000"/>
              </a:lnSpc>
              <a:spcBef>
                <a:spcPts val="641"/>
              </a:spcBef>
              <a:buClr>
                <a:srgbClr val="000000"/>
              </a:buClr>
              <a:buFont typeface="Symbol" charset="2"/>
              <a:buChar char=""/>
            </a:pPr>
            <a:endParaRPr lang="en-US" sz="3200" b="0" strike="noStrike" spc="-1" dirty="0" smtClean="0">
              <a:solidFill>
                <a:srgbClr val="000000"/>
              </a:solidFill>
              <a:latin typeface="Arial"/>
            </a:endParaRPr>
          </a:p>
          <a:p>
            <a:pPr marL="360">
              <a:lnSpc>
                <a:spcPct val="100000"/>
              </a:lnSpc>
              <a:spcBef>
                <a:spcPts val="641"/>
              </a:spcBef>
              <a:buClr>
                <a:srgbClr val="000000"/>
              </a:buClr>
            </a:pPr>
            <a:endParaRPr lang="en-US" sz="3200" b="0" strike="noStrike" spc="-1" dirty="0" smtClean="0">
              <a:solidFill>
                <a:srgbClr val="000000"/>
              </a:solidFill>
              <a:latin typeface="Arial"/>
            </a:endParaRPr>
          </a:p>
          <a:p>
            <a:pPr marL="343080" indent="-342720">
              <a:lnSpc>
                <a:spcPct val="100000"/>
              </a:lnSpc>
              <a:spcBef>
                <a:spcPts val="641"/>
              </a:spcBef>
              <a:buClr>
                <a:srgbClr val="000000"/>
              </a:buClr>
              <a:buFont typeface="Symbol" charset="2"/>
              <a:buChar char=""/>
            </a:pPr>
            <a:r>
              <a:rPr lang="en-US" sz="3200" b="0" strike="noStrike" spc="-1" dirty="0" smtClean="0">
                <a:solidFill>
                  <a:srgbClr val="000000"/>
                </a:solidFill>
                <a:latin typeface="Arial"/>
              </a:rPr>
              <a:t>Appoint one crew to be timekeeper!  </a:t>
            </a:r>
            <a:r>
              <a:rPr lang="en-US" sz="3200" b="0" strike="noStrike" spc="-1" dirty="0" smtClean="0">
                <a:solidFill>
                  <a:srgbClr val="000000"/>
                </a:solidFill>
                <a:latin typeface="Arial"/>
              </a:rPr>
              <a:t>Give that person an opportunity to get the time hack. </a:t>
            </a:r>
            <a:endParaRPr lang="en-US" sz="3200" b="0" strike="noStrike" spc="-1" dirty="0">
              <a:solidFill>
                <a:srgbClr val="000000"/>
              </a:solidFill>
              <a:latin typeface="Arial"/>
            </a:endParaRPr>
          </a:p>
        </p:txBody>
      </p:sp>
      <p:sp>
        <p:nvSpPr>
          <p:cNvPr id="382" name="CustomShape 3"/>
          <p:cNvSpPr/>
          <p:nvPr/>
        </p:nvSpPr>
        <p:spPr>
          <a:xfrm>
            <a:off x="155520" y="-144360"/>
            <a:ext cx="304560" cy="304560"/>
          </a:xfrm>
          <a:prstGeom prst="rect">
            <a:avLst/>
          </a:prstGeom>
          <a:noFill/>
          <a:ln>
            <a:noFill/>
          </a:ln>
        </p:spPr>
        <p:style>
          <a:lnRef idx="0">
            <a:scrgbClr r="0" g="0" b="0"/>
          </a:lnRef>
          <a:fillRef idx="0">
            <a:scrgbClr r="0" g="0" b="0"/>
          </a:fillRef>
          <a:effectRef idx="0">
            <a:scrgbClr r="0" g="0" b="0"/>
          </a:effectRef>
          <a:fontRef idx="minor"/>
        </p:style>
      </p:sp>
      <p:sp>
        <p:nvSpPr>
          <p:cNvPr id="383" name="CustomShape 4"/>
          <p:cNvSpPr/>
          <p:nvPr/>
        </p:nvSpPr>
        <p:spPr>
          <a:xfrm>
            <a:off x="155520" y="-144360"/>
            <a:ext cx="304560" cy="304560"/>
          </a:xfrm>
          <a:prstGeom prst="rect">
            <a:avLst/>
          </a:prstGeom>
          <a:noFill/>
          <a:ln>
            <a:noFill/>
          </a:ln>
        </p:spPr>
        <p:style>
          <a:lnRef idx="0">
            <a:scrgbClr r="0" g="0" b="0"/>
          </a:lnRef>
          <a:fillRef idx="0">
            <a:scrgbClr r="0" g="0" b="0"/>
          </a:fillRef>
          <a:effectRef idx="0">
            <a:scrgbClr r="0" g="0" b="0"/>
          </a:effectRef>
          <a:fontRef idx="minor"/>
        </p:style>
      </p:sp>
      <p:sp>
        <p:nvSpPr>
          <p:cNvPr id="384" name="CustomShape 5"/>
          <p:cNvSpPr/>
          <p:nvPr/>
        </p:nvSpPr>
        <p:spPr>
          <a:xfrm>
            <a:off x="155520" y="-144360"/>
            <a:ext cx="304560" cy="304560"/>
          </a:xfrm>
          <a:prstGeom prst="rect">
            <a:avLst/>
          </a:prstGeom>
          <a:noFill/>
          <a:ln>
            <a:noFill/>
          </a:ln>
        </p:spPr>
        <p:style>
          <a:lnRef idx="0">
            <a:scrgbClr r="0" g="0" b="0"/>
          </a:lnRef>
          <a:fillRef idx="0">
            <a:scrgbClr r="0" g="0" b="0"/>
          </a:fillRef>
          <a:effectRef idx="0">
            <a:scrgbClr r="0" g="0" b="0"/>
          </a:effectRef>
          <a:fontRef idx="minor"/>
        </p:style>
      </p:sp>
      <p:pic>
        <p:nvPicPr>
          <p:cNvPr id="385" name="Picture 8"/>
          <p:cNvPicPr/>
          <p:nvPr/>
        </p:nvPicPr>
        <p:blipFill>
          <a:blip r:embed="rId2"/>
          <a:stretch/>
        </p:blipFill>
        <p:spPr>
          <a:xfrm>
            <a:off x="4495320" y="1278360"/>
            <a:ext cx="3340800" cy="33408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TextShape 1"/>
          <p:cNvSpPr txBox="1"/>
          <p:nvPr/>
        </p:nvSpPr>
        <p:spPr>
          <a:xfrm>
            <a:off x="615960" y="203040"/>
            <a:ext cx="8229240" cy="810720"/>
          </a:xfrm>
          <a:prstGeom prst="rect">
            <a:avLst/>
          </a:prstGeom>
          <a:noFill/>
          <a:ln w="9360">
            <a:noFill/>
          </a:ln>
        </p:spPr>
        <p:txBody>
          <a:bodyPr anchor="ctr">
            <a:noAutofit/>
          </a:bodyPr>
          <a:lstStyle/>
          <a:p>
            <a:pPr algn="ctr">
              <a:lnSpc>
                <a:spcPct val="100000"/>
              </a:lnSpc>
            </a:pPr>
            <a:r>
              <a:rPr lang="en-US" sz="3200" b="0" strike="noStrike" spc="-1" dirty="0">
                <a:solidFill>
                  <a:srgbClr val="000000"/>
                </a:solidFill>
                <a:latin typeface="Arial"/>
              </a:rPr>
              <a:t>Other Flags</a:t>
            </a:r>
          </a:p>
        </p:txBody>
      </p:sp>
      <p:grpSp>
        <p:nvGrpSpPr>
          <p:cNvPr id="387" name="Group 2"/>
          <p:cNvGrpSpPr/>
          <p:nvPr/>
        </p:nvGrpSpPr>
        <p:grpSpPr>
          <a:xfrm>
            <a:off x="968400" y="1623960"/>
            <a:ext cx="7533858" cy="2578072"/>
            <a:chOff x="968400" y="1623960"/>
            <a:chExt cx="7533858" cy="2578072"/>
          </a:xfrm>
        </p:grpSpPr>
        <p:sp>
          <p:nvSpPr>
            <p:cNvPr id="388" name="CustomShape 3"/>
            <p:cNvSpPr/>
            <p:nvPr/>
          </p:nvSpPr>
          <p:spPr>
            <a:xfrm>
              <a:off x="968400" y="2139840"/>
              <a:ext cx="1218960" cy="521766"/>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400" b="1" strike="noStrike" spc="-1" dirty="0">
                  <a:solidFill>
                    <a:srgbClr val="000000"/>
                  </a:solidFill>
                  <a:latin typeface="Arial"/>
                </a:rPr>
                <a:t>Individual Recall</a:t>
              </a:r>
              <a:endParaRPr lang="en-US" sz="1400" b="0" strike="noStrike" spc="-1" dirty="0">
                <a:latin typeface="Arial"/>
              </a:endParaRPr>
            </a:p>
          </p:txBody>
        </p:sp>
        <p:pic>
          <p:nvPicPr>
            <p:cNvPr id="389" name="Picture 74"/>
            <p:cNvPicPr/>
            <p:nvPr/>
          </p:nvPicPr>
          <p:blipFill>
            <a:blip r:embed="rId2"/>
            <a:stretch/>
          </p:blipFill>
          <p:spPr>
            <a:xfrm>
              <a:off x="2505240" y="2889360"/>
              <a:ext cx="479160" cy="364680"/>
            </a:xfrm>
            <a:prstGeom prst="rect">
              <a:avLst/>
            </a:prstGeom>
            <a:ln w="9360">
              <a:noFill/>
            </a:ln>
          </p:spPr>
        </p:pic>
        <p:sp>
          <p:nvSpPr>
            <p:cNvPr id="390" name="CustomShape 4"/>
            <p:cNvSpPr/>
            <p:nvPr/>
          </p:nvSpPr>
          <p:spPr>
            <a:xfrm>
              <a:off x="1195560" y="3740040"/>
              <a:ext cx="922176" cy="215444"/>
            </a:xfrm>
            <a:prstGeom prst="rect">
              <a:avLst/>
            </a:prstGeom>
            <a:noFill/>
            <a:ln w="9360">
              <a:noFill/>
            </a:ln>
          </p:spPr>
          <p:style>
            <a:lnRef idx="0">
              <a:scrgbClr r="0" g="0" b="0"/>
            </a:lnRef>
            <a:fillRef idx="0">
              <a:scrgbClr r="0" g="0" b="0"/>
            </a:fillRef>
            <a:effectRef idx="0">
              <a:scrgbClr r="0" g="0" b="0"/>
            </a:effectRef>
            <a:fontRef idx="minor"/>
          </p:style>
          <p:txBody>
            <a:bodyPr wrap="none" lIns="0" tIns="0" rIns="0" bIns="0">
              <a:spAutoFit/>
            </a:bodyPr>
            <a:lstStyle/>
            <a:p>
              <a:pPr>
                <a:lnSpc>
                  <a:spcPct val="100000"/>
                </a:lnSpc>
              </a:pPr>
              <a:r>
                <a:rPr lang="en-US" sz="1400" b="1" strike="noStrike" spc="-1" dirty="0">
                  <a:solidFill>
                    <a:srgbClr val="000000"/>
                  </a:solidFill>
                  <a:latin typeface="Arial"/>
                </a:rPr>
                <a:t>Postponed</a:t>
              </a:r>
              <a:endParaRPr lang="en-US" sz="1400" b="0" strike="noStrike" spc="-1" dirty="0">
                <a:latin typeface="Arial"/>
              </a:endParaRPr>
            </a:p>
          </p:txBody>
        </p:sp>
        <p:sp>
          <p:nvSpPr>
            <p:cNvPr id="391" name="CustomShape 5"/>
            <p:cNvSpPr/>
            <p:nvPr/>
          </p:nvSpPr>
          <p:spPr>
            <a:xfrm>
              <a:off x="1044720" y="2901960"/>
              <a:ext cx="1218960" cy="521766"/>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400" b="1" strike="noStrike" spc="-1" dirty="0">
                  <a:solidFill>
                    <a:srgbClr val="000000"/>
                  </a:solidFill>
                  <a:latin typeface="Arial"/>
                </a:rPr>
                <a:t>General Recall</a:t>
              </a:r>
              <a:endParaRPr lang="en-US" sz="1400" b="0" strike="noStrike" spc="-1" dirty="0">
                <a:latin typeface="Arial"/>
              </a:endParaRPr>
            </a:p>
          </p:txBody>
        </p:sp>
        <p:grpSp>
          <p:nvGrpSpPr>
            <p:cNvPr id="392" name="Group 6"/>
            <p:cNvGrpSpPr/>
            <p:nvPr/>
          </p:nvGrpSpPr>
          <p:grpSpPr>
            <a:xfrm>
              <a:off x="3474720" y="2063880"/>
              <a:ext cx="619338" cy="706432"/>
              <a:chOff x="3474720" y="2063880"/>
              <a:chExt cx="619338" cy="706432"/>
            </a:xfrm>
          </p:grpSpPr>
          <p:sp>
            <p:nvSpPr>
              <p:cNvPr id="393" name="Line 7"/>
              <p:cNvSpPr/>
              <p:nvPr/>
            </p:nvSpPr>
            <p:spPr>
              <a:xfrm flipV="1">
                <a:off x="3474720" y="2139840"/>
                <a:ext cx="0" cy="380880"/>
              </a:xfrm>
              <a:prstGeom prst="line">
                <a:avLst/>
              </a:prstGeom>
              <a:ln w="57240">
                <a:solidFill>
                  <a:schemeClr val="tx1"/>
                </a:solidFill>
                <a:round/>
                <a:tailEnd type="triangle" w="med" len="med"/>
              </a:ln>
            </p:spPr>
            <p:style>
              <a:lnRef idx="0">
                <a:scrgbClr r="0" g="0" b="0"/>
              </a:lnRef>
              <a:fillRef idx="0">
                <a:scrgbClr r="0" g="0" b="0"/>
              </a:fillRef>
              <a:effectRef idx="0">
                <a:scrgbClr r="0" g="0" b="0"/>
              </a:effectRef>
              <a:fontRef idx="minor"/>
            </p:style>
          </p:sp>
          <p:sp>
            <p:nvSpPr>
              <p:cNvPr id="394" name="CustomShape 8"/>
              <p:cNvSpPr/>
              <p:nvPr/>
            </p:nvSpPr>
            <p:spPr>
              <a:xfrm>
                <a:off x="3534120" y="2063880"/>
                <a:ext cx="559938" cy="706432"/>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marL="216000" indent="-216000">
                  <a:lnSpc>
                    <a:spcPct val="100000"/>
                  </a:lnSpc>
                  <a:buClr>
                    <a:srgbClr val="000000"/>
                  </a:buClr>
                  <a:buFont typeface="Symbol" charset="2"/>
                  <a:buChar char=""/>
                </a:pPr>
                <a:r>
                  <a:rPr lang="en-US" sz="4000" b="0" strike="noStrike" spc="-1" dirty="0">
                    <a:solidFill>
                      <a:srgbClr val="000000"/>
                    </a:solidFill>
                    <a:latin typeface="Arial"/>
                  </a:rPr>
                  <a:t> </a:t>
                </a:r>
                <a:endParaRPr lang="en-US" sz="4000" b="0" strike="noStrike" spc="-1" dirty="0">
                  <a:latin typeface="Arial"/>
                </a:endParaRPr>
              </a:p>
            </p:txBody>
          </p:sp>
        </p:grpSp>
        <p:grpSp>
          <p:nvGrpSpPr>
            <p:cNvPr id="395" name="Group 9"/>
            <p:cNvGrpSpPr/>
            <p:nvPr/>
          </p:nvGrpSpPr>
          <p:grpSpPr>
            <a:xfrm>
              <a:off x="3474720" y="3495600"/>
              <a:ext cx="817698" cy="706432"/>
              <a:chOff x="3474720" y="3495600"/>
              <a:chExt cx="817698" cy="706432"/>
            </a:xfrm>
          </p:grpSpPr>
          <p:sp>
            <p:nvSpPr>
              <p:cNvPr id="396" name="Line 10"/>
              <p:cNvSpPr/>
              <p:nvPr/>
            </p:nvSpPr>
            <p:spPr>
              <a:xfrm flipV="1">
                <a:off x="3474720" y="3571560"/>
                <a:ext cx="0" cy="381240"/>
              </a:xfrm>
              <a:prstGeom prst="line">
                <a:avLst/>
              </a:prstGeom>
              <a:ln w="57240">
                <a:solidFill>
                  <a:schemeClr val="tx1"/>
                </a:solidFill>
                <a:round/>
                <a:tailEnd type="triangle" w="med" len="med"/>
              </a:ln>
            </p:spPr>
            <p:style>
              <a:lnRef idx="0">
                <a:scrgbClr r="0" g="0" b="0"/>
              </a:lnRef>
              <a:fillRef idx="0">
                <a:scrgbClr r="0" g="0" b="0"/>
              </a:fillRef>
              <a:effectRef idx="0">
                <a:scrgbClr r="0" g="0" b="0"/>
              </a:effectRef>
              <a:fontRef idx="minor"/>
            </p:style>
          </p:sp>
          <p:sp>
            <p:nvSpPr>
              <p:cNvPr id="397" name="CustomShape 11"/>
              <p:cNvSpPr/>
              <p:nvPr/>
            </p:nvSpPr>
            <p:spPr>
              <a:xfrm>
                <a:off x="3534120" y="3495600"/>
                <a:ext cx="559938" cy="706432"/>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marL="216000" indent="-216000">
                  <a:lnSpc>
                    <a:spcPct val="100000"/>
                  </a:lnSpc>
                  <a:buClr>
                    <a:srgbClr val="000000"/>
                  </a:buClr>
                  <a:buFont typeface="Symbol" charset="2"/>
                  <a:buChar char=""/>
                </a:pPr>
                <a:r>
                  <a:rPr lang="en-US" sz="4000" b="0" strike="noStrike" spc="-1" dirty="0">
                    <a:solidFill>
                      <a:srgbClr val="000000"/>
                    </a:solidFill>
                    <a:latin typeface="Arial"/>
                  </a:rPr>
                  <a:t> </a:t>
                </a:r>
                <a:endParaRPr lang="en-US" sz="4000" b="0" strike="noStrike" spc="-1" dirty="0">
                  <a:latin typeface="Arial"/>
                </a:endParaRPr>
              </a:p>
            </p:txBody>
          </p:sp>
          <p:sp>
            <p:nvSpPr>
              <p:cNvPr id="398" name="CustomShape 12"/>
              <p:cNvSpPr/>
              <p:nvPr/>
            </p:nvSpPr>
            <p:spPr>
              <a:xfrm>
                <a:off x="3732480" y="3495600"/>
                <a:ext cx="559938" cy="706432"/>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marL="216000" indent="-216000">
                  <a:lnSpc>
                    <a:spcPct val="100000"/>
                  </a:lnSpc>
                  <a:buClr>
                    <a:srgbClr val="000000"/>
                  </a:buClr>
                  <a:buFont typeface="Symbol" charset="2"/>
                  <a:buChar char=""/>
                </a:pPr>
                <a:r>
                  <a:rPr lang="en-US" sz="4000" b="0" strike="noStrike" spc="-1" dirty="0">
                    <a:solidFill>
                      <a:srgbClr val="000000"/>
                    </a:solidFill>
                    <a:latin typeface="Arial"/>
                  </a:rPr>
                  <a:t> </a:t>
                </a:r>
                <a:endParaRPr lang="en-US" sz="4000" b="0" strike="noStrike" spc="-1" dirty="0">
                  <a:latin typeface="Arial"/>
                </a:endParaRPr>
              </a:p>
            </p:txBody>
          </p:sp>
        </p:grpSp>
        <p:grpSp>
          <p:nvGrpSpPr>
            <p:cNvPr id="399" name="Group 13"/>
            <p:cNvGrpSpPr/>
            <p:nvPr/>
          </p:nvGrpSpPr>
          <p:grpSpPr>
            <a:xfrm>
              <a:off x="3474720" y="2749680"/>
              <a:ext cx="791058" cy="706432"/>
              <a:chOff x="3474720" y="2749680"/>
              <a:chExt cx="791058" cy="706432"/>
            </a:xfrm>
          </p:grpSpPr>
          <p:sp>
            <p:nvSpPr>
              <p:cNvPr id="400" name="Line 14"/>
              <p:cNvSpPr/>
              <p:nvPr/>
            </p:nvSpPr>
            <p:spPr>
              <a:xfrm flipV="1">
                <a:off x="3474720" y="2825640"/>
                <a:ext cx="0" cy="380880"/>
              </a:xfrm>
              <a:prstGeom prst="line">
                <a:avLst/>
              </a:prstGeom>
              <a:ln w="57240">
                <a:solidFill>
                  <a:schemeClr val="tx1"/>
                </a:solidFill>
                <a:round/>
                <a:tailEnd type="triangle" w="med" len="med"/>
              </a:ln>
            </p:spPr>
            <p:style>
              <a:lnRef idx="0">
                <a:scrgbClr r="0" g="0" b="0"/>
              </a:lnRef>
              <a:fillRef idx="0">
                <a:scrgbClr r="0" g="0" b="0"/>
              </a:fillRef>
              <a:effectRef idx="0">
                <a:scrgbClr r="0" g="0" b="0"/>
              </a:effectRef>
              <a:fontRef idx="minor"/>
            </p:style>
          </p:sp>
          <p:sp>
            <p:nvSpPr>
              <p:cNvPr id="401" name="CustomShape 15"/>
              <p:cNvSpPr/>
              <p:nvPr/>
            </p:nvSpPr>
            <p:spPr>
              <a:xfrm>
                <a:off x="3526560" y="2749680"/>
                <a:ext cx="559938" cy="706432"/>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marL="216000" indent="-216000">
                  <a:lnSpc>
                    <a:spcPct val="100000"/>
                  </a:lnSpc>
                  <a:buClr>
                    <a:srgbClr val="000000"/>
                  </a:buClr>
                  <a:buFont typeface="Symbol" charset="2"/>
                  <a:buChar char=""/>
                </a:pPr>
                <a:r>
                  <a:rPr lang="en-US" sz="4000" b="0" strike="noStrike" spc="-1" dirty="0">
                    <a:solidFill>
                      <a:srgbClr val="000000"/>
                    </a:solidFill>
                    <a:latin typeface="Arial"/>
                  </a:rPr>
                  <a:t> </a:t>
                </a:r>
                <a:endParaRPr lang="en-US" sz="4000" b="0" strike="noStrike" spc="-1" dirty="0">
                  <a:latin typeface="Arial"/>
                </a:endParaRPr>
              </a:p>
            </p:txBody>
          </p:sp>
          <p:sp>
            <p:nvSpPr>
              <p:cNvPr id="402" name="CustomShape 16"/>
              <p:cNvSpPr/>
              <p:nvPr/>
            </p:nvSpPr>
            <p:spPr>
              <a:xfrm>
                <a:off x="3705840" y="2749680"/>
                <a:ext cx="559938" cy="706432"/>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marL="216000" indent="-216000">
                  <a:lnSpc>
                    <a:spcPct val="100000"/>
                  </a:lnSpc>
                  <a:buClr>
                    <a:srgbClr val="000000"/>
                  </a:buClr>
                  <a:buFont typeface="Symbol" charset="2"/>
                  <a:buChar char=""/>
                </a:pPr>
                <a:r>
                  <a:rPr lang="en-US" sz="4000" b="0" strike="noStrike" spc="-1" dirty="0">
                    <a:solidFill>
                      <a:srgbClr val="000000"/>
                    </a:solidFill>
                    <a:latin typeface="Arial"/>
                  </a:rPr>
                  <a:t> </a:t>
                </a:r>
                <a:endParaRPr lang="en-US" sz="4000" b="0" strike="noStrike" spc="-1" dirty="0">
                  <a:latin typeface="Arial"/>
                </a:endParaRPr>
              </a:p>
            </p:txBody>
          </p:sp>
        </p:grpSp>
        <p:sp>
          <p:nvSpPr>
            <p:cNvPr id="403" name="CustomShape 17"/>
            <p:cNvSpPr/>
            <p:nvPr/>
          </p:nvSpPr>
          <p:spPr>
            <a:xfrm>
              <a:off x="3116160" y="1623960"/>
              <a:ext cx="1195177" cy="33710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600" b="1" strike="noStrike" spc="-1" dirty="0">
                  <a:solidFill>
                    <a:srgbClr val="000000"/>
                  </a:solidFill>
                  <a:latin typeface="Arial"/>
                </a:rPr>
                <a:t>Flag  Horn</a:t>
              </a:r>
              <a:endParaRPr lang="en-US" sz="1600" b="0" strike="noStrike" spc="-1" dirty="0">
                <a:latin typeface="Arial"/>
              </a:endParaRPr>
            </a:p>
          </p:txBody>
        </p:sp>
        <p:pic>
          <p:nvPicPr>
            <p:cNvPr id="404" name="Picture 89"/>
            <p:cNvPicPr/>
            <p:nvPr/>
          </p:nvPicPr>
          <p:blipFill>
            <a:blip r:embed="rId3"/>
            <a:stretch/>
          </p:blipFill>
          <p:spPr>
            <a:xfrm>
              <a:off x="2467080" y="2158920"/>
              <a:ext cx="383760" cy="383760"/>
            </a:xfrm>
            <a:prstGeom prst="rect">
              <a:avLst/>
            </a:prstGeom>
            <a:ln w="12600">
              <a:solidFill>
                <a:schemeClr val="tx1"/>
              </a:solidFill>
              <a:miter/>
            </a:ln>
          </p:spPr>
        </p:pic>
        <p:grpSp>
          <p:nvGrpSpPr>
            <p:cNvPr id="405" name="Group 18"/>
            <p:cNvGrpSpPr/>
            <p:nvPr/>
          </p:nvGrpSpPr>
          <p:grpSpPr>
            <a:xfrm>
              <a:off x="5110200" y="2158920"/>
              <a:ext cx="3392058" cy="1620832"/>
              <a:chOff x="5110200" y="2158920"/>
              <a:chExt cx="3392058" cy="1620832"/>
            </a:xfrm>
          </p:grpSpPr>
          <p:sp>
            <p:nvSpPr>
              <p:cNvPr id="406" name="CustomShape 19"/>
              <p:cNvSpPr/>
              <p:nvPr/>
            </p:nvSpPr>
            <p:spPr>
              <a:xfrm>
                <a:off x="5110200" y="2295360"/>
                <a:ext cx="1142640" cy="430887"/>
              </a:xfrm>
              <a:prstGeom prst="rect">
                <a:avLst/>
              </a:prstGeom>
              <a:noFill/>
              <a:ln w="9360">
                <a:noFill/>
              </a:ln>
            </p:spPr>
            <p:style>
              <a:lnRef idx="0">
                <a:scrgbClr r="0" g="0" b="0"/>
              </a:lnRef>
              <a:fillRef idx="0">
                <a:scrgbClr r="0" g="0" b="0"/>
              </a:fillRef>
              <a:effectRef idx="0">
                <a:scrgbClr r="0" g="0" b="0"/>
              </a:effectRef>
              <a:fontRef idx="minor"/>
            </p:style>
            <p:txBody>
              <a:bodyPr lIns="0" tIns="0" rIns="0" bIns="0">
                <a:spAutoFit/>
              </a:bodyPr>
              <a:lstStyle/>
              <a:p>
                <a:pPr>
                  <a:lnSpc>
                    <a:spcPct val="100000"/>
                  </a:lnSpc>
                </a:pPr>
                <a:r>
                  <a:rPr lang="en-US" sz="1400" b="1" strike="noStrike" spc="-1" dirty="0">
                    <a:solidFill>
                      <a:srgbClr val="000000"/>
                    </a:solidFill>
                    <a:latin typeface="Arial"/>
                  </a:rPr>
                  <a:t>Race is  Abandoned</a:t>
                </a:r>
                <a:endParaRPr lang="en-US" sz="1400" b="0" strike="noStrike" spc="-1" dirty="0">
                  <a:latin typeface="Arial"/>
                </a:endParaRPr>
              </a:p>
            </p:txBody>
          </p:sp>
          <p:sp>
            <p:nvSpPr>
              <p:cNvPr id="407" name="CustomShape 20"/>
              <p:cNvSpPr/>
              <p:nvPr/>
            </p:nvSpPr>
            <p:spPr>
              <a:xfrm>
                <a:off x="5186520" y="3121200"/>
                <a:ext cx="990360" cy="646331"/>
              </a:xfrm>
              <a:prstGeom prst="rect">
                <a:avLst/>
              </a:prstGeom>
              <a:noFill/>
              <a:ln w="9360">
                <a:noFill/>
              </a:ln>
            </p:spPr>
            <p:style>
              <a:lnRef idx="0">
                <a:scrgbClr r="0" g="0" b="0"/>
              </a:lnRef>
              <a:fillRef idx="0">
                <a:scrgbClr r="0" g="0" b="0"/>
              </a:fillRef>
              <a:effectRef idx="0">
                <a:scrgbClr r="0" g="0" b="0"/>
              </a:effectRef>
              <a:fontRef idx="minor"/>
            </p:style>
            <p:txBody>
              <a:bodyPr lIns="0" tIns="0" rIns="0" bIns="0">
                <a:spAutoFit/>
              </a:bodyPr>
              <a:lstStyle/>
              <a:p>
                <a:pPr>
                  <a:lnSpc>
                    <a:spcPct val="100000"/>
                  </a:lnSpc>
                </a:pPr>
                <a:r>
                  <a:rPr lang="en-US" sz="1400" b="1" strike="noStrike" spc="-1" dirty="0" smtClean="0">
                    <a:solidFill>
                      <a:srgbClr val="000000"/>
                    </a:solidFill>
                    <a:latin typeface="Arial"/>
                  </a:rPr>
                  <a:t>Come Within Hail of RC boat</a:t>
                </a:r>
                <a:endParaRPr lang="en-US" sz="1400" b="0" strike="noStrike" spc="-1" dirty="0">
                  <a:latin typeface="Arial"/>
                </a:endParaRPr>
              </a:p>
            </p:txBody>
          </p:sp>
          <p:grpSp>
            <p:nvGrpSpPr>
              <p:cNvPr id="408" name="Group 21"/>
              <p:cNvGrpSpPr/>
              <p:nvPr/>
            </p:nvGrpSpPr>
            <p:grpSpPr>
              <a:xfrm>
                <a:off x="7502400" y="2158920"/>
                <a:ext cx="999858" cy="706432"/>
                <a:chOff x="7502400" y="2158920"/>
                <a:chExt cx="999858" cy="706432"/>
              </a:xfrm>
            </p:grpSpPr>
            <p:sp>
              <p:nvSpPr>
                <p:cNvPr id="409" name="CustomShape 22"/>
                <p:cNvSpPr/>
                <p:nvPr/>
              </p:nvSpPr>
              <p:spPr>
                <a:xfrm>
                  <a:off x="7942320" y="2158920"/>
                  <a:ext cx="559938" cy="706432"/>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marL="216000" indent="-216000">
                    <a:lnSpc>
                      <a:spcPct val="100000"/>
                    </a:lnSpc>
                    <a:buClr>
                      <a:srgbClr val="000000"/>
                    </a:buClr>
                    <a:buFont typeface="Symbol" charset="2"/>
                    <a:buChar char=""/>
                  </a:pPr>
                  <a:r>
                    <a:rPr lang="en-US" sz="4000" b="0" strike="noStrike" spc="-1" dirty="0">
                      <a:solidFill>
                        <a:srgbClr val="000000"/>
                      </a:solidFill>
                      <a:latin typeface="Arial"/>
                    </a:rPr>
                    <a:t> </a:t>
                  </a:r>
                  <a:endParaRPr lang="en-US" sz="4000" b="0" strike="noStrike" spc="-1" dirty="0">
                    <a:latin typeface="Arial"/>
                  </a:endParaRPr>
                </a:p>
              </p:txBody>
            </p:sp>
            <p:grpSp>
              <p:nvGrpSpPr>
                <p:cNvPr id="410" name="Group 23"/>
                <p:cNvGrpSpPr/>
                <p:nvPr/>
              </p:nvGrpSpPr>
              <p:grpSpPr>
                <a:xfrm>
                  <a:off x="7502400" y="2158920"/>
                  <a:ext cx="817338" cy="706432"/>
                  <a:chOff x="7502400" y="2158920"/>
                  <a:chExt cx="817338" cy="706432"/>
                </a:xfrm>
              </p:grpSpPr>
              <p:sp>
                <p:nvSpPr>
                  <p:cNvPr id="411" name="Line 24"/>
                  <p:cNvSpPr/>
                  <p:nvPr/>
                </p:nvSpPr>
                <p:spPr>
                  <a:xfrm flipV="1">
                    <a:off x="7502400" y="2234880"/>
                    <a:ext cx="0" cy="381240"/>
                  </a:xfrm>
                  <a:prstGeom prst="line">
                    <a:avLst/>
                  </a:prstGeom>
                  <a:ln w="57240">
                    <a:solidFill>
                      <a:schemeClr val="tx1"/>
                    </a:solidFill>
                    <a:round/>
                    <a:tailEnd type="triangle" w="med" len="med"/>
                  </a:ln>
                </p:spPr>
                <p:style>
                  <a:lnRef idx="0">
                    <a:scrgbClr r="0" g="0" b="0"/>
                  </a:lnRef>
                  <a:fillRef idx="0">
                    <a:scrgbClr r="0" g="0" b="0"/>
                  </a:fillRef>
                  <a:effectRef idx="0">
                    <a:scrgbClr r="0" g="0" b="0"/>
                  </a:effectRef>
                  <a:fontRef idx="minor"/>
                </p:style>
              </p:sp>
              <p:sp>
                <p:nvSpPr>
                  <p:cNvPr id="412" name="CustomShape 25"/>
                  <p:cNvSpPr/>
                  <p:nvPr/>
                </p:nvSpPr>
                <p:spPr>
                  <a:xfrm>
                    <a:off x="7561440" y="2158920"/>
                    <a:ext cx="559938" cy="706432"/>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marL="216000" indent="-216000">
                      <a:lnSpc>
                        <a:spcPct val="100000"/>
                      </a:lnSpc>
                      <a:buClr>
                        <a:srgbClr val="000000"/>
                      </a:buClr>
                      <a:buFont typeface="Symbol" charset="2"/>
                      <a:buChar char=""/>
                    </a:pPr>
                    <a:r>
                      <a:rPr lang="en-US" sz="4000" b="0" strike="noStrike" spc="-1" dirty="0">
                        <a:solidFill>
                          <a:srgbClr val="000000"/>
                        </a:solidFill>
                        <a:latin typeface="Arial"/>
                      </a:rPr>
                      <a:t> </a:t>
                    </a:r>
                    <a:endParaRPr lang="en-US" sz="4000" b="0" strike="noStrike" spc="-1" dirty="0">
                      <a:latin typeface="Arial"/>
                    </a:endParaRPr>
                  </a:p>
                </p:txBody>
              </p:sp>
              <p:sp>
                <p:nvSpPr>
                  <p:cNvPr id="413" name="CustomShape 26"/>
                  <p:cNvSpPr/>
                  <p:nvPr/>
                </p:nvSpPr>
                <p:spPr>
                  <a:xfrm>
                    <a:off x="7759800" y="2158920"/>
                    <a:ext cx="559938" cy="706432"/>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marL="216000" indent="-216000">
                      <a:lnSpc>
                        <a:spcPct val="100000"/>
                      </a:lnSpc>
                      <a:buClr>
                        <a:srgbClr val="000000"/>
                      </a:buClr>
                      <a:buFont typeface="Symbol" charset="2"/>
                      <a:buChar char=""/>
                    </a:pPr>
                    <a:r>
                      <a:rPr lang="en-US" sz="4000" b="0" strike="noStrike" spc="-1" dirty="0">
                        <a:solidFill>
                          <a:srgbClr val="000000"/>
                        </a:solidFill>
                        <a:latin typeface="Arial"/>
                      </a:rPr>
                      <a:t> </a:t>
                    </a:r>
                    <a:endParaRPr lang="en-US" sz="4000" b="0" strike="noStrike" spc="-1" dirty="0">
                      <a:latin typeface="Arial"/>
                    </a:endParaRPr>
                  </a:p>
                </p:txBody>
              </p:sp>
            </p:grpSp>
          </p:grpSp>
          <p:grpSp>
            <p:nvGrpSpPr>
              <p:cNvPr id="414" name="Group 27"/>
              <p:cNvGrpSpPr/>
              <p:nvPr/>
            </p:nvGrpSpPr>
            <p:grpSpPr>
              <a:xfrm>
                <a:off x="7502400" y="3073320"/>
                <a:ext cx="817338" cy="706432"/>
                <a:chOff x="7502400" y="3073320"/>
                <a:chExt cx="817338" cy="706432"/>
              </a:xfrm>
            </p:grpSpPr>
            <p:sp>
              <p:nvSpPr>
                <p:cNvPr id="415" name="Line 28"/>
                <p:cNvSpPr/>
                <p:nvPr/>
              </p:nvSpPr>
              <p:spPr>
                <a:xfrm flipV="1">
                  <a:off x="7502400" y="3149280"/>
                  <a:ext cx="0" cy="381240"/>
                </a:xfrm>
                <a:prstGeom prst="line">
                  <a:avLst/>
                </a:prstGeom>
                <a:ln w="57240">
                  <a:solidFill>
                    <a:schemeClr val="tx1"/>
                  </a:solidFill>
                  <a:round/>
                  <a:tailEnd type="triangle" w="med" len="med"/>
                </a:ln>
              </p:spPr>
              <p:style>
                <a:lnRef idx="0">
                  <a:scrgbClr r="0" g="0" b="0"/>
                </a:lnRef>
                <a:fillRef idx="0">
                  <a:scrgbClr r="0" g="0" b="0"/>
                </a:fillRef>
                <a:effectRef idx="0">
                  <a:scrgbClr r="0" g="0" b="0"/>
                </a:effectRef>
                <a:fontRef idx="minor"/>
              </p:style>
            </p:sp>
            <p:sp>
              <p:nvSpPr>
                <p:cNvPr id="416" name="CustomShape 29"/>
                <p:cNvSpPr/>
                <p:nvPr/>
              </p:nvSpPr>
              <p:spPr>
                <a:xfrm>
                  <a:off x="7561440" y="3073320"/>
                  <a:ext cx="417400" cy="706432"/>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marL="216000" indent="-216000">
                    <a:lnSpc>
                      <a:spcPct val="100000"/>
                    </a:lnSpc>
                    <a:buClr>
                      <a:srgbClr val="000000"/>
                    </a:buClr>
                    <a:buFont typeface="Symbol" charset="2"/>
                    <a:buChar char=""/>
                  </a:pPr>
                  <a:endParaRPr lang="en-US" sz="4000" b="0" strike="noStrike" spc="-1" dirty="0">
                    <a:latin typeface="Arial"/>
                  </a:endParaRPr>
                </a:p>
              </p:txBody>
            </p:sp>
            <p:sp>
              <p:nvSpPr>
                <p:cNvPr id="417" name="CustomShape 30"/>
                <p:cNvSpPr/>
                <p:nvPr/>
              </p:nvSpPr>
              <p:spPr>
                <a:xfrm>
                  <a:off x="7759800" y="3073320"/>
                  <a:ext cx="559938" cy="706432"/>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marL="216000" indent="-216000">
                    <a:lnSpc>
                      <a:spcPct val="100000"/>
                    </a:lnSpc>
                    <a:buClr>
                      <a:srgbClr val="000000"/>
                    </a:buClr>
                    <a:buFont typeface="Symbol" charset="2"/>
                    <a:buChar char=""/>
                  </a:pPr>
                  <a:r>
                    <a:rPr lang="en-US" sz="4000" b="0" strike="noStrike" spc="-1" dirty="0">
                      <a:solidFill>
                        <a:srgbClr val="000000"/>
                      </a:solidFill>
                      <a:latin typeface="Arial"/>
                    </a:rPr>
                    <a:t> </a:t>
                  </a:r>
                  <a:endParaRPr lang="en-US" sz="4000" b="0" strike="noStrike" spc="-1" dirty="0">
                    <a:latin typeface="Arial"/>
                  </a:endParaRPr>
                </a:p>
              </p:txBody>
            </p:sp>
          </p:grpSp>
          <p:pic>
            <p:nvPicPr>
              <p:cNvPr id="418" name="Picture 103"/>
              <p:cNvPicPr/>
              <p:nvPr/>
            </p:nvPicPr>
            <p:blipFill>
              <a:blip r:embed="rId4"/>
              <a:stretch/>
            </p:blipFill>
            <p:spPr>
              <a:xfrm>
                <a:off x="6540480" y="2347920"/>
                <a:ext cx="345600" cy="345600"/>
              </a:xfrm>
              <a:prstGeom prst="rect">
                <a:avLst/>
              </a:prstGeom>
              <a:ln w="12600">
                <a:solidFill>
                  <a:schemeClr val="tx1"/>
                </a:solidFill>
                <a:miter/>
              </a:ln>
            </p:spPr>
          </p:pic>
        </p:grpSp>
        <p:grpSp>
          <p:nvGrpSpPr>
            <p:cNvPr id="420" name="Group 31"/>
            <p:cNvGrpSpPr/>
            <p:nvPr/>
          </p:nvGrpSpPr>
          <p:grpSpPr>
            <a:xfrm>
              <a:off x="2466720" y="3656160"/>
              <a:ext cx="537840" cy="359640"/>
              <a:chOff x="2466720" y="3656160"/>
              <a:chExt cx="537840" cy="359640"/>
            </a:xfrm>
          </p:grpSpPr>
          <p:sp>
            <p:nvSpPr>
              <p:cNvPr id="421" name="CustomShape 32"/>
              <p:cNvSpPr/>
              <p:nvPr/>
            </p:nvSpPr>
            <p:spPr>
              <a:xfrm rot="5400000" flipV="1">
                <a:off x="2592720" y="3557520"/>
                <a:ext cx="285480" cy="537840"/>
              </a:xfrm>
              <a:custGeom>
                <a:avLst/>
                <a:gdLst/>
                <a:ahLst/>
                <a:cxnLst/>
                <a:rect l="l" t="t" r="r" b="b"/>
                <a:pathLst>
                  <a:path w="21600" h="21600">
                    <a:moveTo>
                      <a:pt x="0" y="0"/>
                    </a:moveTo>
                    <a:lnTo>
                      <a:pt x="5399" y="21600"/>
                    </a:lnTo>
                    <a:lnTo>
                      <a:pt x="16201" y="21600"/>
                    </a:lnTo>
                    <a:lnTo>
                      <a:pt x="21600" y="0"/>
                    </a:lnTo>
                    <a:close/>
                  </a:path>
                </a:pathLst>
              </a:custGeom>
              <a:solidFill>
                <a:srgbClr val="FF3300"/>
              </a:solidFill>
              <a:ln w="12600">
                <a:solidFill>
                  <a:schemeClr val="tx1"/>
                </a:solidFill>
                <a:miter/>
              </a:ln>
            </p:spPr>
            <p:style>
              <a:lnRef idx="0">
                <a:scrgbClr r="0" g="0" b="0"/>
              </a:lnRef>
              <a:fillRef idx="0">
                <a:scrgbClr r="0" g="0" b="0"/>
              </a:fillRef>
              <a:effectRef idx="0">
                <a:scrgbClr r="0" g="0" b="0"/>
              </a:effectRef>
              <a:fontRef idx="minor"/>
            </p:style>
          </p:sp>
          <p:grpSp>
            <p:nvGrpSpPr>
              <p:cNvPr id="422" name="Group 33"/>
              <p:cNvGrpSpPr/>
              <p:nvPr/>
            </p:nvGrpSpPr>
            <p:grpSpPr>
              <a:xfrm>
                <a:off x="2541600" y="3656160"/>
                <a:ext cx="342000" cy="359640"/>
                <a:chOff x="2541600" y="3656160"/>
                <a:chExt cx="342000" cy="359640"/>
              </a:xfrm>
            </p:grpSpPr>
            <p:sp>
              <p:nvSpPr>
                <p:cNvPr id="423" name="CustomShape 34"/>
                <p:cNvSpPr/>
                <p:nvPr/>
              </p:nvSpPr>
              <p:spPr>
                <a:xfrm>
                  <a:off x="2547000" y="3658680"/>
                  <a:ext cx="108360" cy="357120"/>
                </a:xfrm>
                <a:prstGeom prst="rect">
                  <a:avLst/>
                </a:prstGeom>
                <a:solidFill>
                  <a:schemeClr val="bg1"/>
                </a:solidFill>
                <a:ln w="12600">
                  <a:solidFill>
                    <a:schemeClr val="bg1"/>
                  </a:solidFill>
                  <a:miter/>
                </a:ln>
              </p:spPr>
              <p:style>
                <a:lnRef idx="0">
                  <a:scrgbClr r="0" g="0" b="0"/>
                </a:lnRef>
                <a:fillRef idx="0">
                  <a:scrgbClr r="0" g="0" b="0"/>
                </a:fillRef>
                <a:effectRef idx="0">
                  <a:scrgbClr r="0" g="0" b="0"/>
                </a:effectRef>
                <a:fontRef idx="minor"/>
              </p:style>
            </p:sp>
            <p:sp>
              <p:nvSpPr>
                <p:cNvPr id="424" name="CustomShape 35"/>
                <p:cNvSpPr/>
                <p:nvPr/>
              </p:nvSpPr>
              <p:spPr>
                <a:xfrm>
                  <a:off x="2764440" y="3656160"/>
                  <a:ext cx="108360" cy="357120"/>
                </a:xfrm>
                <a:prstGeom prst="rect">
                  <a:avLst/>
                </a:prstGeom>
                <a:solidFill>
                  <a:schemeClr val="bg1"/>
                </a:solidFill>
                <a:ln w="12600">
                  <a:solidFill>
                    <a:schemeClr val="bg1"/>
                  </a:solidFill>
                  <a:miter/>
                </a:ln>
              </p:spPr>
              <p:style>
                <a:lnRef idx="0">
                  <a:scrgbClr r="0" g="0" b="0"/>
                </a:lnRef>
                <a:fillRef idx="0">
                  <a:scrgbClr r="0" g="0" b="0"/>
                </a:fillRef>
                <a:effectRef idx="0">
                  <a:scrgbClr r="0" g="0" b="0"/>
                </a:effectRef>
                <a:fontRef idx="minor"/>
              </p:style>
            </p:sp>
            <p:sp>
              <p:nvSpPr>
                <p:cNvPr id="425" name="Line 36"/>
                <p:cNvSpPr/>
                <p:nvPr/>
              </p:nvSpPr>
              <p:spPr>
                <a:xfrm>
                  <a:off x="2541600" y="3690720"/>
                  <a:ext cx="122040" cy="18000"/>
                </a:xfrm>
                <a:prstGeom prst="line">
                  <a:avLst/>
                </a:prstGeom>
                <a:ln w="12600">
                  <a:solidFill>
                    <a:schemeClr val="tx1"/>
                  </a:solidFill>
                  <a:round/>
                </a:ln>
              </p:spPr>
              <p:style>
                <a:lnRef idx="0">
                  <a:scrgbClr r="0" g="0" b="0"/>
                </a:lnRef>
                <a:fillRef idx="0">
                  <a:scrgbClr r="0" g="0" b="0"/>
                </a:fillRef>
                <a:effectRef idx="0">
                  <a:scrgbClr r="0" g="0" b="0"/>
                </a:effectRef>
                <a:fontRef idx="minor"/>
              </p:style>
            </p:sp>
            <p:sp>
              <p:nvSpPr>
                <p:cNvPr id="426" name="Line 37"/>
                <p:cNvSpPr/>
                <p:nvPr/>
              </p:nvSpPr>
              <p:spPr>
                <a:xfrm>
                  <a:off x="2753640" y="3721320"/>
                  <a:ext cx="129960" cy="18000"/>
                </a:xfrm>
                <a:prstGeom prst="line">
                  <a:avLst/>
                </a:prstGeom>
                <a:ln w="12600">
                  <a:solidFill>
                    <a:schemeClr val="tx1"/>
                  </a:solidFill>
                  <a:round/>
                </a:ln>
              </p:spPr>
              <p:style>
                <a:lnRef idx="0">
                  <a:scrgbClr r="0" g="0" b="0"/>
                </a:lnRef>
                <a:fillRef idx="0">
                  <a:scrgbClr r="0" g="0" b="0"/>
                </a:fillRef>
                <a:effectRef idx="0">
                  <a:scrgbClr r="0" g="0" b="0"/>
                </a:effectRef>
                <a:fontRef idx="minor"/>
              </p:style>
            </p:sp>
            <p:sp>
              <p:nvSpPr>
                <p:cNvPr id="427" name="Line 38"/>
                <p:cNvSpPr/>
                <p:nvPr/>
              </p:nvSpPr>
              <p:spPr>
                <a:xfrm flipV="1">
                  <a:off x="2541600" y="3942360"/>
                  <a:ext cx="120600" cy="15480"/>
                </a:xfrm>
                <a:prstGeom prst="line">
                  <a:avLst/>
                </a:prstGeom>
                <a:ln w="12600">
                  <a:solidFill>
                    <a:schemeClr val="tx1"/>
                  </a:solidFill>
                  <a:round/>
                </a:ln>
              </p:spPr>
              <p:style>
                <a:lnRef idx="0">
                  <a:scrgbClr r="0" g="0" b="0"/>
                </a:lnRef>
                <a:fillRef idx="0">
                  <a:scrgbClr r="0" g="0" b="0"/>
                </a:fillRef>
                <a:effectRef idx="0">
                  <a:scrgbClr r="0" g="0" b="0"/>
                </a:effectRef>
                <a:fontRef idx="minor"/>
              </p:style>
            </p:sp>
            <p:sp>
              <p:nvSpPr>
                <p:cNvPr id="428" name="Line 39"/>
                <p:cNvSpPr/>
                <p:nvPr/>
              </p:nvSpPr>
              <p:spPr>
                <a:xfrm flipV="1">
                  <a:off x="2759040" y="3911760"/>
                  <a:ext cx="120600" cy="15480"/>
                </a:xfrm>
                <a:prstGeom prst="line">
                  <a:avLst/>
                </a:prstGeom>
                <a:ln w="12600">
                  <a:solidFill>
                    <a:schemeClr val="tx1"/>
                  </a:solidFill>
                  <a:round/>
                </a:ln>
              </p:spPr>
              <p:style>
                <a:lnRef idx="0">
                  <a:scrgbClr r="0" g="0" b="0"/>
                </a:lnRef>
                <a:fillRef idx="0">
                  <a:scrgbClr r="0" g="0" b="0"/>
                </a:fillRef>
                <a:effectRef idx="0">
                  <a:scrgbClr r="0" g="0" b="0"/>
                </a:effectRef>
                <a:fontRef idx="minor"/>
              </p:style>
            </p:sp>
          </p:grpSp>
        </p:grpSp>
        <p:sp>
          <p:nvSpPr>
            <p:cNvPr id="429" name="CustomShape 40"/>
            <p:cNvSpPr/>
            <p:nvPr/>
          </p:nvSpPr>
          <p:spPr>
            <a:xfrm>
              <a:off x="7110360" y="1778040"/>
              <a:ext cx="1195177" cy="33710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600" b="1" strike="noStrike" spc="-1" dirty="0">
                  <a:solidFill>
                    <a:srgbClr val="000000"/>
                  </a:solidFill>
                  <a:latin typeface="Arial"/>
                </a:rPr>
                <a:t>Flag  Horn</a:t>
              </a:r>
              <a:endParaRPr lang="en-US" sz="1600" b="0" strike="noStrike" spc="-1" dirty="0">
                <a:latin typeface="Arial"/>
              </a:endParaRPr>
            </a:p>
          </p:txBody>
        </p:sp>
      </p:grpSp>
      <p:pic>
        <p:nvPicPr>
          <p:cNvPr id="46" name="Picture 2" descr="https://www.racingrulesofsailing.org/assetz/race_signals/l_with_signals-5718a8edd405609dbdc4b4bbd50d05a92cb0073f1e2efa57e107d1a47a3b919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61265" y="3233225"/>
            <a:ext cx="520982" cy="5465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TextShape 1"/>
          <p:cNvSpPr txBox="1"/>
          <p:nvPr/>
        </p:nvSpPr>
        <p:spPr>
          <a:xfrm>
            <a:off x="457200" y="274680"/>
            <a:ext cx="8229240" cy="772920"/>
          </a:xfrm>
          <a:prstGeom prst="rect">
            <a:avLst/>
          </a:prstGeom>
          <a:noFill/>
          <a:ln w="9360">
            <a:noFill/>
          </a:ln>
        </p:spPr>
        <p:txBody>
          <a:bodyPr>
            <a:noAutofit/>
          </a:bodyPr>
          <a:lstStyle/>
          <a:p>
            <a:pPr algn="ctr">
              <a:lnSpc>
                <a:spcPct val="100000"/>
              </a:lnSpc>
            </a:pPr>
            <a:r>
              <a:rPr lang="en-US" sz="3600" b="0" strike="noStrike" spc="-1" dirty="0">
                <a:solidFill>
                  <a:srgbClr val="000000"/>
                </a:solidFill>
                <a:latin typeface="Arial"/>
              </a:rPr>
              <a:t>Individual Recall</a:t>
            </a:r>
          </a:p>
        </p:txBody>
      </p:sp>
      <p:sp>
        <p:nvSpPr>
          <p:cNvPr id="431" name="TextShape 2"/>
          <p:cNvSpPr txBox="1"/>
          <p:nvPr/>
        </p:nvSpPr>
        <p:spPr>
          <a:xfrm>
            <a:off x="457200" y="1278000"/>
            <a:ext cx="8229240" cy="4525560"/>
          </a:xfrm>
          <a:prstGeom prst="rect">
            <a:avLst/>
          </a:prstGeom>
          <a:noFill/>
          <a:ln w="9360">
            <a:noFill/>
          </a:ln>
        </p:spPr>
        <p:txBody>
          <a:bodyPr>
            <a:noAutofit/>
          </a:bodyPr>
          <a:lstStyle/>
          <a:p>
            <a:pPr>
              <a:lnSpc>
                <a:spcPct val="100000"/>
              </a:lnSpc>
              <a:spcBef>
                <a:spcPts val="479"/>
              </a:spcBef>
            </a:pPr>
            <a:r>
              <a:rPr lang="en-US" sz="2400" b="0" strike="noStrike" spc="-1" dirty="0">
                <a:solidFill>
                  <a:srgbClr val="000000"/>
                </a:solidFill>
                <a:latin typeface="Arial"/>
              </a:rPr>
              <a:t>The RC will raise the X flag if a boat is over the line at the start.</a:t>
            </a:r>
          </a:p>
        </p:txBody>
      </p:sp>
      <p:sp>
        <p:nvSpPr>
          <p:cNvPr id="432" name="Line 3"/>
          <p:cNvSpPr/>
          <p:nvPr/>
        </p:nvSpPr>
        <p:spPr>
          <a:xfrm flipH="1">
            <a:off x="1676160" y="3657600"/>
            <a:ext cx="3886200" cy="0"/>
          </a:xfrm>
          <a:prstGeom prst="line">
            <a:avLst/>
          </a:prstGeom>
          <a:ln w="12600" cap="rnd">
            <a:solidFill>
              <a:schemeClr val="tx1"/>
            </a:solidFill>
            <a:prstDash val="dash"/>
            <a:round/>
          </a:ln>
        </p:spPr>
        <p:style>
          <a:lnRef idx="0">
            <a:scrgbClr r="0" g="0" b="0"/>
          </a:lnRef>
          <a:fillRef idx="0">
            <a:scrgbClr r="0" g="0" b="0"/>
          </a:fillRef>
          <a:effectRef idx="0">
            <a:scrgbClr r="0" g="0" b="0"/>
          </a:effectRef>
          <a:fontRef idx="minor"/>
        </p:style>
      </p:sp>
      <p:sp>
        <p:nvSpPr>
          <p:cNvPr id="433" name="CustomShape 4"/>
          <p:cNvSpPr/>
          <p:nvPr/>
        </p:nvSpPr>
        <p:spPr>
          <a:xfrm rot="16200000" flipV="1">
            <a:off x="5067360" y="3390120"/>
            <a:ext cx="1447560" cy="304560"/>
          </a:xfrm>
          <a:prstGeom prst="homePlate">
            <a:avLst>
              <a:gd name="adj" fmla="val 118750"/>
            </a:avLst>
          </a:prstGeom>
          <a:noFill/>
          <a:ln w="255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en-US" sz="2400" b="0" strike="noStrike" spc="-1" dirty="0">
                <a:solidFill>
                  <a:srgbClr val="000000"/>
                </a:solidFill>
                <a:latin typeface="Times New Roman"/>
              </a:rPr>
              <a:t>RC</a:t>
            </a:r>
            <a:endParaRPr lang="en-US" sz="2400" b="0" strike="noStrike" spc="-1" dirty="0">
              <a:latin typeface="Arial"/>
            </a:endParaRPr>
          </a:p>
        </p:txBody>
      </p:sp>
      <p:sp>
        <p:nvSpPr>
          <p:cNvPr id="434" name="CustomShape 5"/>
          <p:cNvSpPr/>
          <p:nvPr/>
        </p:nvSpPr>
        <p:spPr>
          <a:xfrm>
            <a:off x="7848720" y="3048120"/>
            <a:ext cx="228240" cy="304560"/>
          </a:xfrm>
          <a:prstGeom prst="downArrow">
            <a:avLst>
              <a:gd name="adj1" fmla="val 50000"/>
              <a:gd name="adj2" fmla="val 33333"/>
            </a:avLst>
          </a:prstGeom>
          <a:solidFill>
            <a:schemeClr val="tx1"/>
          </a:solidFill>
          <a:ln w="25560">
            <a:solidFill>
              <a:schemeClr val="tx1"/>
            </a:solidFill>
            <a:miter/>
          </a:ln>
        </p:spPr>
        <p:style>
          <a:lnRef idx="0">
            <a:scrgbClr r="0" g="0" b="0"/>
          </a:lnRef>
          <a:fillRef idx="0">
            <a:scrgbClr r="0" g="0" b="0"/>
          </a:fillRef>
          <a:effectRef idx="0">
            <a:scrgbClr r="0" g="0" b="0"/>
          </a:effectRef>
          <a:fontRef idx="minor"/>
        </p:style>
      </p:sp>
      <p:sp>
        <p:nvSpPr>
          <p:cNvPr id="435" name="CustomShape 6"/>
          <p:cNvSpPr/>
          <p:nvPr/>
        </p:nvSpPr>
        <p:spPr>
          <a:xfrm>
            <a:off x="7315200" y="2514601"/>
            <a:ext cx="1218960" cy="460211"/>
          </a:xfrm>
          <a:prstGeom prst="rect">
            <a:avLst/>
          </a:prstGeom>
          <a:noFill/>
          <a:ln w="255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1199"/>
              </a:spcBef>
            </a:pPr>
            <a:r>
              <a:rPr lang="en-US" sz="2400" b="0" strike="noStrike" spc="-1" dirty="0">
                <a:solidFill>
                  <a:srgbClr val="000000"/>
                </a:solidFill>
                <a:latin typeface="Times New Roman"/>
              </a:rPr>
              <a:t>wind</a:t>
            </a:r>
            <a:endParaRPr lang="en-US" sz="2400" b="0" strike="noStrike" spc="-1" dirty="0">
              <a:latin typeface="Arial"/>
            </a:endParaRPr>
          </a:p>
        </p:txBody>
      </p:sp>
      <p:sp>
        <p:nvSpPr>
          <p:cNvPr id="436" name="CustomShape 7"/>
          <p:cNvSpPr/>
          <p:nvPr/>
        </p:nvSpPr>
        <p:spPr>
          <a:xfrm>
            <a:off x="6019920" y="2590920"/>
            <a:ext cx="1142640" cy="837720"/>
          </a:xfrm>
          <a:prstGeom prst="wedgeRoundRectCallout">
            <a:avLst>
              <a:gd name="adj1" fmla="val -45000"/>
              <a:gd name="adj2" fmla="val 60986"/>
              <a:gd name="adj3" fmla="val 16667"/>
            </a:avLst>
          </a:prstGeom>
          <a:noFill/>
          <a:ln w="12600">
            <a:solidFill>
              <a:schemeClr val="tx1"/>
            </a:solidFill>
            <a:miter/>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2400" b="0" strike="noStrike" spc="-1" dirty="0">
                <a:solidFill>
                  <a:srgbClr val="000000"/>
                </a:solidFill>
                <a:latin typeface="Times New Roman"/>
              </a:rPr>
              <a:t>You’re over!</a:t>
            </a:r>
            <a:endParaRPr lang="en-US" sz="2400" b="0" strike="noStrike" spc="-1" dirty="0">
              <a:latin typeface="Arial"/>
            </a:endParaRPr>
          </a:p>
        </p:txBody>
      </p:sp>
      <p:grpSp>
        <p:nvGrpSpPr>
          <p:cNvPr id="437" name="Group 8"/>
          <p:cNvGrpSpPr/>
          <p:nvPr/>
        </p:nvGrpSpPr>
        <p:grpSpPr>
          <a:xfrm>
            <a:off x="4197240" y="4431600"/>
            <a:ext cx="1238760" cy="1239480"/>
            <a:chOff x="4197240" y="4431600"/>
            <a:chExt cx="1238760" cy="1239480"/>
          </a:xfrm>
        </p:grpSpPr>
        <p:sp>
          <p:nvSpPr>
            <p:cNvPr id="438" name="CustomShape 9"/>
            <p:cNvSpPr/>
            <p:nvPr/>
          </p:nvSpPr>
          <p:spPr>
            <a:xfrm rot="13500000" flipV="1">
              <a:off x="4092480" y="4898160"/>
              <a:ext cx="1447560" cy="304560"/>
            </a:xfrm>
            <a:prstGeom prst="homePlate">
              <a:avLst>
                <a:gd name="adj" fmla="val 118750"/>
              </a:avLst>
            </a:prstGeom>
            <a:noFill/>
            <a:ln w="25560">
              <a:solidFill>
                <a:schemeClr val="tx1"/>
              </a:solidFill>
              <a:miter/>
            </a:ln>
          </p:spPr>
          <p:style>
            <a:lnRef idx="0">
              <a:scrgbClr r="0" g="0" b="0"/>
            </a:lnRef>
            <a:fillRef idx="0">
              <a:scrgbClr r="0" g="0" b="0"/>
            </a:fillRef>
            <a:effectRef idx="0">
              <a:scrgbClr r="0" g="0" b="0"/>
            </a:effectRef>
            <a:fontRef idx="minor"/>
          </p:style>
        </p:sp>
        <p:sp>
          <p:nvSpPr>
            <p:cNvPr id="439" name="Line 10"/>
            <p:cNvSpPr/>
            <p:nvPr/>
          </p:nvSpPr>
          <p:spPr>
            <a:xfrm>
              <a:off x="4573800" y="4808880"/>
              <a:ext cx="430920" cy="862200"/>
            </a:xfrm>
            <a:prstGeom prst="line">
              <a:avLst/>
            </a:prstGeom>
            <a:ln w="25560">
              <a:solidFill>
                <a:schemeClr val="tx1"/>
              </a:solidFill>
              <a:round/>
            </a:ln>
          </p:spPr>
          <p:style>
            <a:lnRef idx="0">
              <a:scrgbClr r="0" g="0" b="0"/>
            </a:lnRef>
            <a:fillRef idx="0">
              <a:scrgbClr r="0" g="0" b="0"/>
            </a:fillRef>
            <a:effectRef idx="0">
              <a:scrgbClr r="0" g="0" b="0"/>
            </a:effectRef>
            <a:fontRef idx="minor"/>
          </p:style>
        </p:sp>
      </p:grpSp>
      <p:grpSp>
        <p:nvGrpSpPr>
          <p:cNvPr id="440" name="Group 11"/>
          <p:cNvGrpSpPr/>
          <p:nvPr/>
        </p:nvGrpSpPr>
        <p:grpSpPr>
          <a:xfrm>
            <a:off x="4349520" y="3364920"/>
            <a:ext cx="1238760" cy="1239120"/>
            <a:chOff x="4349520" y="3364920"/>
            <a:chExt cx="1238760" cy="1239120"/>
          </a:xfrm>
        </p:grpSpPr>
        <p:sp>
          <p:nvSpPr>
            <p:cNvPr id="441" name="CustomShape 12"/>
            <p:cNvSpPr/>
            <p:nvPr/>
          </p:nvSpPr>
          <p:spPr>
            <a:xfrm rot="13500000" flipV="1">
              <a:off x="4244760" y="3831480"/>
              <a:ext cx="1447560" cy="304560"/>
            </a:xfrm>
            <a:prstGeom prst="homePlate">
              <a:avLst>
                <a:gd name="adj" fmla="val 118750"/>
              </a:avLst>
            </a:prstGeom>
            <a:noFill/>
            <a:ln w="25560">
              <a:solidFill>
                <a:schemeClr val="tx1"/>
              </a:solidFill>
              <a:miter/>
            </a:ln>
          </p:spPr>
          <p:style>
            <a:lnRef idx="0">
              <a:scrgbClr r="0" g="0" b="0"/>
            </a:lnRef>
            <a:fillRef idx="0">
              <a:scrgbClr r="0" g="0" b="0"/>
            </a:fillRef>
            <a:effectRef idx="0">
              <a:scrgbClr r="0" g="0" b="0"/>
            </a:effectRef>
            <a:fontRef idx="minor"/>
          </p:style>
        </p:sp>
        <p:sp>
          <p:nvSpPr>
            <p:cNvPr id="442" name="Line 13"/>
            <p:cNvSpPr/>
            <p:nvPr/>
          </p:nvSpPr>
          <p:spPr>
            <a:xfrm>
              <a:off x="4726080" y="3742200"/>
              <a:ext cx="431280" cy="861840"/>
            </a:xfrm>
            <a:prstGeom prst="line">
              <a:avLst/>
            </a:prstGeom>
            <a:ln w="25560">
              <a:solidFill>
                <a:schemeClr val="tx1"/>
              </a:solidFill>
              <a:round/>
            </a:ln>
          </p:spPr>
          <p:style>
            <a:lnRef idx="0">
              <a:scrgbClr r="0" g="0" b="0"/>
            </a:lnRef>
            <a:fillRef idx="0">
              <a:scrgbClr r="0" g="0" b="0"/>
            </a:fillRef>
            <a:effectRef idx="0">
              <a:scrgbClr r="0" g="0" b="0"/>
            </a:effectRef>
            <a:fontRef idx="minor"/>
          </p:style>
        </p:sp>
      </p:grpSp>
      <p:grpSp>
        <p:nvGrpSpPr>
          <p:cNvPr id="443" name="Group 14"/>
          <p:cNvGrpSpPr/>
          <p:nvPr/>
        </p:nvGrpSpPr>
        <p:grpSpPr>
          <a:xfrm>
            <a:off x="2520720" y="3669840"/>
            <a:ext cx="1238760" cy="1239120"/>
            <a:chOff x="2520720" y="3669840"/>
            <a:chExt cx="1238760" cy="1239120"/>
          </a:xfrm>
        </p:grpSpPr>
        <p:sp>
          <p:nvSpPr>
            <p:cNvPr id="444" name="CustomShape 15"/>
            <p:cNvSpPr/>
            <p:nvPr/>
          </p:nvSpPr>
          <p:spPr>
            <a:xfrm rot="13500000" flipV="1">
              <a:off x="2415960" y="4136400"/>
              <a:ext cx="1447560" cy="304560"/>
            </a:xfrm>
            <a:prstGeom prst="homePlate">
              <a:avLst>
                <a:gd name="adj" fmla="val 118750"/>
              </a:avLst>
            </a:prstGeom>
            <a:noFill/>
            <a:ln w="25560">
              <a:solidFill>
                <a:schemeClr val="tx1"/>
              </a:solidFill>
              <a:miter/>
            </a:ln>
          </p:spPr>
          <p:style>
            <a:lnRef idx="0">
              <a:scrgbClr r="0" g="0" b="0"/>
            </a:lnRef>
            <a:fillRef idx="0">
              <a:scrgbClr r="0" g="0" b="0"/>
            </a:fillRef>
            <a:effectRef idx="0">
              <a:scrgbClr r="0" g="0" b="0"/>
            </a:effectRef>
            <a:fontRef idx="minor"/>
          </p:style>
        </p:sp>
        <p:sp>
          <p:nvSpPr>
            <p:cNvPr id="445" name="Line 16"/>
            <p:cNvSpPr/>
            <p:nvPr/>
          </p:nvSpPr>
          <p:spPr>
            <a:xfrm>
              <a:off x="2897280" y="4046760"/>
              <a:ext cx="431280" cy="862200"/>
            </a:xfrm>
            <a:prstGeom prst="line">
              <a:avLst/>
            </a:prstGeom>
            <a:ln w="25560">
              <a:solidFill>
                <a:schemeClr val="tx1"/>
              </a:solidFill>
              <a:round/>
            </a:ln>
          </p:spPr>
          <p:style>
            <a:lnRef idx="0">
              <a:scrgbClr r="0" g="0" b="0"/>
            </a:lnRef>
            <a:fillRef idx="0">
              <a:scrgbClr r="0" g="0" b="0"/>
            </a:fillRef>
            <a:effectRef idx="0">
              <a:scrgbClr r="0" g="0" b="0"/>
            </a:effectRef>
            <a:fontRef idx="minor"/>
          </p:style>
        </p:sp>
      </p:grpSp>
      <p:pic>
        <p:nvPicPr>
          <p:cNvPr id="446" name="Picture 22"/>
          <p:cNvPicPr/>
          <p:nvPr/>
        </p:nvPicPr>
        <p:blipFill>
          <a:blip r:embed="rId3"/>
          <a:stretch/>
        </p:blipFill>
        <p:spPr>
          <a:xfrm>
            <a:off x="6400800" y="4114800"/>
            <a:ext cx="2010960" cy="1364760"/>
          </a:xfrm>
          <a:prstGeom prst="rect">
            <a:avLst/>
          </a:prstGeom>
          <a:ln w="12600">
            <a:noFill/>
          </a:ln>
        </p:spPr>
      </p:pic>
      <p:grpSp>
        <p:nvGrpSpPr>
          <p:cNvPr id="447" name="Group 17"/>
          <p:cNvGrpSpPr/>
          <p:nvPr/>
        </p:nvGrpSpPr>
        <p:grpSpPr>
          <a:xfrm>
            <a:off x="1116000" y="2660400"/>
            <a:ext cx="652320" cy="1036440"/>
            <a:chOff x="1116000" y="2660400"/>
            <a:chExt cx="652320" cy="1036440"/>
          </a:xfrm>
        </p:grpSpPr>
        <p:sp>
          <p:nvSpPr>
            <p:cNvPr id="448" name="Line 18"/>
            <p:cNvSpPr/>
            <p:nvPr/>
          </p:nvSpPr>
          <p:spPr>
            <a:xfrm>
              <a:off x="1652400" y="2660400"/>
              <a:ext cx="0" cy="920880"/>
            </a:xfrm>
            <a:prstGeom prst="line">
              <a:avLst/>
            </a:prstGeom>
            <a:ln w="28440">
              <a:solidFill>
                <a:schemeClr val="tx1"/>
              </a:solidFill>
              <a:round/>
            </a:ln>
          </p:spPr>
          <p:style>
            <a:lnRef idx="0">
              <a:scrgbClr r="0" g="0" b="0"/>
            </a:lnRef>
            <a:fillRef idx="0">
              <a:scrgbClr r="0" g="0" b="0"/>
            </a:fillRef>
            <a:effectRef idx="0">
              <a:scrgbClr r="0" g="0" b="0"/>
            </a:effectRef>
            <a:fontRef idx="minor"/>
          </p:style>
        </p:sp>
        <p:sp>
          <p:nvSpPr>
            <p:cNvPr id="449" name="CustomShape 19"/>
            <p:cNvSpPr/>
            <p:nvPr/>
          </p:nvSpPr>
          <p:spPr>
            <a:xfrm>
              <a:off x="1498680" y="3581280"/>
              <a:ext cx="269640" cy="115560"/>
            </a:xfrm>
            <a:prstGeom prst="ellipse">
              <a:avLst/>
            </a:prstGeom>
            <a:solidFill>
              <a:schemeClr val="bg2"/>
            </a:solidFill>
            <a:ln w="9360">
              <a:solidFill>
                <a:schemeClr val="tx1"/>
              </a:solidFill>
              <a:round/>
            </a:ln>
          </p:spPr>
          <p:style>
            <a:lnRef idx="0">
              <a:scrgbClr r="0" g="0" b="0"/>
            </a:lnRef>
            <a:fillRef idx="0">
              <a:scrgbClr r="0" g="0" b="0"/>
            </a:fillRef>
            <a:effectRef idx="0">
              <a:scrgbClr r="0" g="0" b="0"/>
            </a:effectRef>
            <a:fontRef idx="minor"/>
          </p:style>
        </p:sp>
        <p:sp>
          <p:nvSpPr>
            <p:cNvPr id="450" name="CustomShape 20"/>
            <p:cNvSpPr/>
            <p:nvPr/>
          </p:nvSpPr>
          <p:spPr>
            <a:xfrm>
              <a:off x="1116000" y="2660760"/>
              <a:ext cx="536040" cy="383760"/>
            </a:xfrm>
            <a:prstGeom prst="wave">
              <a:avLst>
                <a:gd name="adj1" fmla="val 13005"/>
                <a:gd name="adj2" fmla="val 0"/>
              </a:avLst>
            </a:prstGeom>
            <a:solidFill>
              <a:srgbClr val="FF3300"/>
            </a:solidFill>
            <a:ln w="9360">
              <a:solidFill>
                <a:schemeClr val="tx1"/>
              </a:solidFill>
              <a:round/>
            </a:ln>
          </p:spPr>
          <p:style>
            <a:lnRef idx="0">
              <a:scrgbClr r="0" g="0" b="0"/>
            </a:lnRef>
            <a:fillRef idx="0">
              <a:scrgbClr r="0" g="0" b="0"/>
            </a:fillRef>
            <a:effectRef idx="0">
              <a:scrgbClr r="0" g="0" b="0"/>
            </a:effectRef>
            <a:fontRef idx="minor"/>
          </p:style>
        </p:sp>
      </p:grpSp>
      <p:sp>
        <p:nvSpPr>
          <p:cNvPr id="451" name="CustomShape 21"/>
          <p:cNvSpPr/>
          <p:nvPr/>
        </p:nvSpPr>
        <p:spPr>
          <a:xfrm>
            <a:off x="923761" y="5810041"/>
            <a:ext cx="6956689" cy="644877"/>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0" strike="noStrike" spc="-1" dirty="0">
                <a:solidFill>
                  <a:srgbClr val="000000"/>
                </a:solidFill>
                <a:latin typeface="Arial"/>
              </a:rPr>
              <a:t>Listen to radio or if unsure go back behind the start line and restart</a:t>
            </a:r>
            <a:endParaRPr lang="en-US" sz="1800" b="0" strike="noStrike" spc="-1" dirty="0">
              <a:latin typeface="Arial"/>
            </a:endParaRPr>
          </a:p>
          <a:p>
            <a:pPr>
              <a:lnSpc>
                <a:spcPct val="100000"/>
              </a:lnSpc>
            </a:pPr>
            <a:r>
              <a:rPr lang="en-US" sz="1800" b="0" strike="noStrike" spc="-1" dirty="0">
                <a:solidFill>
                  <a:srgbClr val="000000"/>
                </a:solidFill>
                <a:latin typeface="Arial"/>
              </a:rPr>
              <a:t> flag will go down when clear</a:t>
            </a:r>
            <a:endParaRPr lang="en-US" sz="18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TextShape 1"/>
          <p:cNvSpPr txBox="1"/>
          <p:nvPr/>
        </p:nvSpPr>
        <p:spPr>
          <a:xfrm>
            <a:off x="457200" y="274680"/>
            <a:ext cx="8229240" cy="1142640"/>
          </a:xfrm>
          <a:prstGeom prst="rect">
            <a:avLst/>
          </a:prstGeom>
          <a:noFill/>
          <a:ln w="9360">
            <a:noFill/>
          </a:ln>
        </p:spPr>
        <p:txBody>
          <a:bodyPr>
            <a:noAutofit/>
          </a:bodyPr>
          <a:lstStyle/>
          <a:p>
            <a:pPr algn="ctr">
              <a:lnSpc>
                <a:spcPct val="100000"/>
              </a:lnSpc>
            </a:pPr>
            <a:r>
              <a:rPr lang="en-US" sz="3600" b="0" strike="noStrike" spc="-1" dirty="0">
                <a:solidFill>
                  <a:srgbClr val="000000"/>
                </a:solidFill>
                <a:latin typeface="Arial"/>
              </a:rPr>
              <a:t>General Recall</a:t>
            </a:r>
          </a:p>
        </p:txBody>
      </p:sp>
      <p:sp>
        <p:nvSpPr>
          <p:cNvPr id="453" name="TextShape 2"/>
          <p:cNvSpPr txBox="1"/>
          <p:nvPr/>
        </p:nvSpPr>
        <p:spPr>
          <a:xfrm>
            <a:off x="457200" y="1278000"/>
            <a:ext cx="8229240" cy="4847760"/>
          </a:xfrm>
          <a:prstGeom prst="rect">
            <a:avLst/>
          </a:prstGeom>
          <a:noFill/>
          <a:ln w="9360">
            <a:noFill/>
          </a:ln>
        </p:spPr>
        <p:txBody>
          <a:bodyPr>
            <a:noAutofit/>
          </a:bodyPr>
          <a:lstStyle/>
          <a:p>
            <a:pPr>
              <a:lnSpc>
                <a:spcPct val="100000"/>
              </a:lnSpc>
              <a:spcBef>
                <a:spcPts val="479"/>
              </a:spcBef>
            </a:pPr>
            <a:r>
              <a:rPr lang="en-US" sz="2400" b="0" strike="noStrike" spc="-1" dirty="0">
                <a:solidFill>
                  <a:srgbClr val="000000"/>
                </a:solidFill>
                <a:latin typeface="Arial"/>
              </a:rPr>
              <a:t>The RC may signal a general recall if many boats are over the line at the start.</a:t>
            </a:r>
          </a:p>
        </p:txBody>
      </p:sp>
      <p:sp>
        <p:nvSpPr>
          <p:cNvPr id="454" name="Line 3"/>
          <p:cNvSpPr/>
          <p:nvPr/>
        </p:nvSpPr>
        <p:spPr>
          <a:xfrm flipH="1">
            <a:off x="1676160" y="3657600"/>
            <a:ext cx="3886200" cy="0"/>
          </a:xfrm>
          <a:prstGeom prst="line">
            <a:avLst/>
          </a:prstGeom>
          <a:ln w="12600" cap="rnd">
            <a:solidFill>
              <a:schemeClr val="tx1"/>
            </a:solidFill>
            <a:prstDash val="dash"/>
            <a:round/>
          </a:ln>
        </p:spPr>
        <p:style>
          <a:lnRef idx="0">
            <a:scrgbClr r="0" g="0" b="0"/>
          </a:lnRef>
          <a:fillRef idx="0">
            <a:scrgbClr r="0" g="0" b="0"/>
          </a:fillRef>
          <a:effectRef idx="0">
            <a:scrgbClr r="0" g="0" b="0"/>
          </a:effectRef>
          <a:fontRef idx="minor"/>
        </p:style>
      </p:sp>
      <p:sp>
        <p:nvSpPr>
          <p:cNvPr id="455" name="CustomShape 4"/>
          <p:cNvSpPr/>
          <p:nvPr/>
        </p:nvSpPr>
        <p:spPr>
          <a:xfrm rot="16200000" flipV="1">
            <a:off x="5067360" y="3390120"/>
            <a:ext cx="1447560" cy="304560"/>
          </a:xfrm>
          <a:prstGeom prst="homePlate">
            <a:avLst>
              <a:gd name="adj" fmla="val 118750"/>
            </a:avLst>
          </a:prstGeom>
          <a:noFill/>
          <a:ln w="255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en-US" sz="2400" b="0" strike="noStrike" spc="-1" dirty="0">
                <a:solidFill>
                  <a:srgbClr val="000000"/>
                </a:solidFill>
                <a:latin typeface="Times New Roman"/>
              </a:rPr>
              <a:t>RC</a:t>
            </a:r>
            <a:endParaRPr lang="en-US" sz="2400" b="0" strike="noStrike" spc="-1" dirty="0">
              <a:latin typeface="Arial"/>
            </a:endParaRPr>
          </a:p>
        </p:txBody>
      </p:sp>
      <p:sp>
        <p:nvSpPr>
          <p:cNvPr id="456" name="CustomShape 5"/>
          <p:cNvSpPr/>
          <p:nvPr/>
        </p:nvSpPr>
        <p:spPr>
          <a:xfrm>
            <a:off x="7848720" y="3048120"/>
            <a:ext cx="228240" cy="304560"/>
          </a:xfrm>
          <a:prstGeom prst="downArrow">
            <a:avLst>
              <a:gd name="adj1" fmla="val 50000"/>
              <a:gd name="adj2" fmla="val 33333"/>
            </a:avLst>
          </a:prstGeom>
          <a:solidFill>
            <a:schemeClr val="tx1"/>
          </a:solidFill>
          <a:ln w="25560">
            <a:solidFill>
              <a:schemeClr val="tx1"/>
            </a:solidFill>
            <a:miter/>
          </a:ln>
        </p:spPr>
        <p:style>
          <a:lnRef idx="0">
            <a:scrgbClr r="0" g="0" b="0"/>
          </a:lnRef>
          <a:fillRef idx="0">
            <a:scrgbClr r="0" g="0" b="0"/>
          </a:fillRef>
          <a:effectRef idx="0">
            <a:scrgbClr r="0" g="0" b="0"/>
          </a:effectRef>
          <a:fontRef idx="minor"/>
        </p:style>
      </p:sp>
      <p:sp>
        <p:nvSpPr>
          <p:cNvPr id="457" name="CustomShape 6"/>
          <p:cNvSpPr/>
          <p:nvPr/>
        </p:nvSpPr>
        <p:spPr>
          <a:xfrm>
            <a:off x="7315200" y="2514601"/>
            <a:ext cx="1218960" cy="460211"/>
          </a:xfrm>
          <a:prstGeom prst="rect">
            <a:avLst/>
          </a:prstGeom>
          <a:noFill/>
          <a:ln w="255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1199"/>
              </a:spcBef>
            </a:pPr>
            <a:r>
              <a:rPr lang="en-US" sz="2400" b="0" strike="noStrike" spc="-1" dirty="0">
                <a:solidFill>
                  <a:srgbClr val="000000"/>
                </a:solidFill>
                <a:latin typeface="Times New Roman"/>
              </a:rPr>
              <a:t>wind</a:t>
            </a:r>
            <a:endParaRPr lang="en-US" sz="2400" b="0" strike="noStrike" spc="-1" dirty="0">
              <a:latin typeface="Arial"/>
            </a:endParaRPr>
          </a:p>
        </p:txBody>
      </p:sp>
      <p:sp>
        <p:nvSpPr>
          <p:cNvPr id="458" name="CustomShape 7"/>
          <p:cNvSpPr/>
          <p:nvPr/>
        </p:nvSpPr>
        <p:spPr>
          <a:xfrm>
            <a:off x="6019920" y="2666880"/>
            <a:ext cx="1142640" cy="914040"/>
          </a:xfrm>
          <a:prstGeom prst="wedgeRoundRectCallout">
            <a:avLst>
              <a:gd name="adj1" fmla="val -50417"/>
              <a:gd name="adj2" fmla="val 67537"/>
              <a:gd name="adj3" fmla="val 16667"/>
            </a:avLst>
          </a:prstGeom>
          <a:noFill/>
          <a:ln w="12600">
            <a:solidFill>
              <a:schemeClr val="tx1"/>
            </a:solidFill>
            <a:miter/>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2400" b="0" strike="noStrike" spc="-1" dirty="0">
                <a:solidFill>
                  <a:srgbClr val="000000"/>
                </a:solidFill>
                <a:latin typeface="Times New Roman"/>
              </a:rPr>
              <a:t>Horn!</a:t>
            </a:r>
            <a:endParaRPr lang="en-US" sz="2400" b="0" strike="noStrike" spc="-1" dirty="0">
              <a:latin typeface="Arial"/>
            </a:endParaRPr>
          </a:p>
          <a:p>
            <a:pPr algn="ctr">
              <a:lnSpc>
                <a:spcPct val="100000"/>
              </a:lnSpc>
            </a:pPr>
            <a:r>
              <a:rPr lang="en-US" sz="2400" b="0" strike="noStrike" spc="-1" dirty="0">
                <a:solidFill>
                  <a:srgbClr val="000000"/>
                </a:solidFill>
                <a:latin typeface="Times New Roman"/>
              </a:rPr>
              <a:t>Horn!</a:t>
            </a:r>
            <a:endParaRPr lang="en-US" sz="2400" b="0" strike="noStrike" spc="-1" dirty="0">
              <a:latin typeface="Arial"/>
            </a:endParaRPr>
          </a:p>
        </p:txBody>
      </p:sp>
      <p:grpSp>
        <p:nvGrpSpPr>
          <p:cNvPr id="459" name="Group 8"/>
          <p:cNvGrpSpPr/>
          <p:nvPr/>
        </p:nvGrpSpPr>
        <p:grpSpPr>
          <a:xfrm>
            <a:off x="4044960" y="3898440"/>
            <a:ext cx="1238760" cy="1239120"/>
            <a:chOff x="4044960" y="3898440"/>
            <a:chExt cx="1238760" cy="1239120"/>
          </a:xfrm>
        </p:grpSpPr>
        <p:sp>
          <p:nvSpPr>
            <p:cNvPr id="460" name="CustomShape 9"/>
            <p:cNvSpPr/>
            <p:nvPr/>
          </p:nvSpPr>
          <p:spPr>
            <a:xfrm rot="13500000" flipV="1">
              <a:off x="3940200" y="4365000"/>
              <a:ext cx="1447560" cy="304560"/>
            </a:xfrm>
            <a:prstGeom prst="homePlate">
              <a:avLst>
                <a:gd name="adj" fmla="val 118750"/>
              </a:avLst>
            </a:prstGeom>
            <a:noFill/>
            <a:ln w="25560">
              <a:solidFill>
                <a:schemeClr val="tx1"/>
              </a:solidFill>
              <a:miter/>
            </a:ln>
          </p:spPr>
          <p:style>
            <a:lnRef idx="0">
              <a:scrgbClr r="0" g="0" b="0"/>
            </a:lnRef>
            <a:fillRef idx="0">
              <a:scrgbClr r="0" g="0" b="0"/>
            </a:fillRef>
            <a:effectRef idx="0">
              <a:scrgbClr r="0" g="0" b="0"/>
            </a:effectRef>
            <a:fontRef idx="minor"/>
          </p:style>
        </p:sp>
        <p:sp>
          <p:nvSpPr>
            <p:cNvPr id="461" name="Line 10"/>
            <p:cNvSpPr/>
            <p:nvPr/>
          </p:nvSpPr>
          <p:spPr>
            <a:xfrm>
              <a:off x="4421160" y="4275360"/>
              <a:ext cx="431280" cy="862200"/>
            </a:xfrm>
            <a:prstGeom prst="line">
              <a:avLst/>
            </a:prstGeom>
            <a:ln w="25560">
              <a:solidFill>
                <a:schemeClr val="tx1"/>
              </a:solidFill>
              <a:round/>
            </a:ln>
          </p:spPr>
          <p:style>
            <a:lnRef idx="0">
              <a:scrgbClr r="0" g="0" b="0"/>
            </a:lnRef>
            <a:fillRef idx="0">
              <a:scrgbClr r="0" g="0" b="0"/>
            </a:fillRef>
            <a:effectRef idx="0">
              <a:scrgbClr r="0" g="0" b="0"/>
            </a:effectRef>
            <a:fontRef idx="minor"/>
          </p:style>
        </p:sp>
      </p:grpSp>
      <p:grpSp>
        <p:nvGrpSpPr>
          <p:cNvPr id="462" name="Group 11"/>
          <p:cNvGrpSpPr/>
          <p:nvPr/>
        </p:nvGrpSpPr>
        <p:grpSpPr>
          <a:xfrm>
            <a:off x="4349520" y="3364920"/>
            <a:ext cx="1238760" cy="1239120"/>
            <a:chOff x="4349520" y="3364920"/>
            <a:chExt cx="1238760" cy="1239120"/>
          </a:xfrm>
        </p:grpSpPr>
        <p:sp>
          <p:nvSpPr>
            <p:cNvPr id="463" name="CustomShape 12"/>
            <p:cNvSpPr/>
            <p:nvPr/>
          </p:nvSpPr>
          <p:spPr>
            <a:xfrm rot="13500000" flipV="1">
              <a:off x="4244760" y="3831480"/>
              <a:ext cx="1447560" cy="304560"/>
            </a:xfrm>
            <a:prstGeom prst="homePlate">
              <a:avLst>
                <a:gd name="adj" fmla="val 118750"/>
              </a:avLst>
            </a:prstGeom>
            <a:noFill/>
            <a:ln w="25560">
              <a:solidFill>
                <a:schemeClr val="tx1"/>
              </a:solidFill>
              <a:miter/>
            </a:ln>
          </p:spPr>
          <p:style>
            <a:lnRef idx="0">
              <a:scrgbClr r="0" g="0" b="0"/>
            </a:lnRef>
            <a:fillRef idx="0">
              <a:scrgbClr r="0" g="0" b="0"/>
            </a:fillRef>
            <a:effectRef idx="0">
              <a:scrgbClr r="0" g="0" b="0"/>
            </a:effectRef>
            <a:fontRef idx="minor"/>
          </p:style>
        </p:sp>
        <p:sp>
          <p:nvSpPr>
            <p:cNvPr id="464" name="Line 13"/>
            <p:cNvSpPr/>
            <p:nvPr/>
          </p:nvSpPr>
          <p:spPr>
            <a:xfrm>
              <a:off x="4726080" y="3742200"/>
              <a:ext cx="431280" cy="861840"/>
            </a:xfrm>
            <a:prstGeom prst="line">
              <a:avLst/>
            </a:prstGeom>
            <a:ln w="25560">
              <a:solidFill>
                <a:schemeClr val="tx1"/>
              </a:solidFill>
              <a:round/>
            </a:ln>
          </p:spPr>
          <p:style>
            <a:lnRef idx="0">
              <a:scrgbClr r="0" g="0" b="0"/>
            </a:lnRef>
            <a:fillRef idx="0">
              <a:scrgbClr r="0" g="0" b="0"/>
            </a:fillRef>
            <a:effectRef idx="0">
              <a:scrgbClr r="0" g="0" b="0"/>
            </a:effectRef>
            <a:fontRef idx="minor"/>
          </p:style>
        </p:sp>
      </p:grpSp>
      <p:grpSp>
        <p:nvGrpSpPr>
          <p:cNvPr id="465" name="Group 14"/>
          <p:cNvGrpSpPr/>
          <p:nvPr/>
        </p:nvGrpSpPr>
        <p:grpSpPr>
          <a:xfrm>
            <a:off x="2368440" y="3136320"/>
            <a:ext cx="1238760" cy="1239120"/>
            <a:chOff x="2368440" y="3136320"/>
            <a:chExt cx="1238760" cy="1239120"/>
          </a:xfrm>
        </p:grpSpPr>
        <p:sp>
          <p:nvSpPr>
            <p:cNvPr id="466" name="CustomShape 15"/>
            <p:cNvSpPr/>
            <p:nvPr/>
          </p:nvSpPr>
          <p:spPr>
            <a:xfrm rot="13500000" flipV="1">
              <a:off x="2263680" y="3602880"/>
              <a:ext cx="1447560" cy="304560"/>
            </a:xfrm>
            <a:prstGeom prst="homePlate">
              <a:avLst>
                <a:gd name="adj" fmla="val 118750"/>
              </a:avLst>
            </a:prstGeom>
            <a:noFill/>
            <a:ln w="25560">
              <a:solidFill>
                <a:schemeClr val="tx1"/>
              </a:solidFill>
              <a:miter/>
            </a:ln>
          </p:spPr>
          <p:style>
            <a:lnRef idx="0">
              <a:scrgbClr r="0" g="0" b="0"/>
            </a:lnRef>
            <a:fillRef idx="0">
              <a:scrgbClr r="0" g="0" b="0"/>
            </a:fillRef>
            <a:effectRef idx="0">
              <a:scrgbClr r="0" g="0" b="0"/>
            </a:effectRef>
            <a:fontRef idx="minor"/>
          </p:style>
        </p:sp>
        <p:sp>
          <p:nvSpPr>
            <p:cNvPr id="467" name="Line 16"/>
            <p:cNvSpPr/>
            <p:nvPr/>
          </p:nvSpPr>
          <p:spPr>
            <a:xfrm>
              <a:off x="2745000" y="3513600"/>
              <a:ext cx="430920" cy="861840"/>
            </a:xfrm>
            <a:prstGeom prst="line">
              <a:avLst/>
            </a:prstGeom>
            <a:ln w="25560">
              <a:solidFill>
                <a:schemeClr val="tx1"/>
              </a:solidFill>
              <a:round/>
            </a:ln>
          </p:spPr>
          <p:style>
            <a:lnRef idx="0">
              <a:scrgbClr r="0" g="0" b="0"/>
            </a:lnRef>
            <a:fillRef idx="0">
              <a:scrgbClr r="0" g="0" b="0"/>
            </a:fillRef>
            <a:effectRef idx="0">
              <a:scrgbClr r="0" g="0" b="0"/>
            </a:effectRef>
            <a:fontRef idx="minor"/>
          </p:style>
        </p:sp>
      </p:grpSp>
      <p:pic>
        <p:nvPicPr>
          <p:cNvPr id="468" name="Picture 22"/>
          <p:cNvPicPr/>
          <p:nvPr/>
        </p:nvPicPr>
        <p:blipFill>
          <a:blip r:embed="rId3"/>
          <a:stretch/>
        </p:blipFill>
        <p:spPr>
          <a:xfrm>
            <a:off x="6397560" y="4113360"/>
            <a:ext cx="2091960" cy="1875960"/>
          </a:xfrm>
          <a:prstGeom prst="rect">
            <a:avLst/>
          </a:prstGeom>
          <a:ln w="9360">
            <a:noFill/>
          </a:ln>
        </p:spPr>
      </p:pic>
      <p:grpSp>
        <p:nvGrpSpPr>
          <p:cNvPr id="469" name="Group 17"/>
          <p:cNvGrpSpPr/>
          <p:nvPr/>
        </p:nvGrpSpPr>
        <p:grpSpPr>
          <a:xfrm>
            <a:off x="1116000" y="2660400"/>
            <a:ext cx="652320" cy="1036440"/>
            <a:chOff x="1116000" y="2660400"/>
            <a:chExt cx="652320" cy="1036440"/>
          </a:xfrm>
        </p:grpSpPr>
        <p:sp>
          <p:nvSpPr>
            <p:cNvPr id="470" name="Line 18"/>
            <p:cNvSpPr/>
            <p:nvPr/>
          </p:nvSpPr>
          <p:spPr>
            <a:xfrm>
              <a:off x="1652400" y="2660400"/>
              <a:ext cx="0" cy="920880"/>
            </a:xfrm>
            <a:prstGeom prst="line">
              <a:avLst/>
            </a:prstGeom>
            <a:ln w="28440">
              <a:solidFill>
                <a:schemeClr val="tx1"/>
              </a:solidFill>
              <a:round/>
            </a:ln>
          </p:spPr>
          <p:style>
            <a:lnRef idx="0">
              <a:scrgbClr r="0" g="0" b="0"/>
            </a:lnRef>
            <a:fillRef idx="0">
              <a:scrgbClr r="0" g="0" b="0"/>
            </a:fillRef>
            <a:effectRef idx="0">
              <a:scrgbClr r="0" g="0" b="0"/>
            </a:effectRef>
            <a:fontRef idx="minor"/>
          </p:style>
        </p:sp>
        <p:sp>
          <p:nvSpPr>
            <p:cNvPr id="471" name="CustomShape 19"/>
            <p:cNvSpPr/>
            <p:nvPr/>
          </p:nvSpPr>
          <p:spPr>
            <a:xfrm>
              <a:off x="1498680" y="3581280"/>
              <a:ext cx="269640" cy="115560"/>
            </a:xfrm>
            <a:prstGeom prst="ellipse">
              <a:avLst/>
            </a:prstGeom>
            <a:solidFill>
              <a:schemeClr val="bg2"/>
            </a:solidFill>
            <a:ln w="9360">
              <a:solidFill>
                <a:schemeClr val="tx1"/>
              </a:solidFill>
              <a:round/>
            </a:ln>
          </p:spPr>
          <p:style>
            <a:lnRef idx="0">
              <a:scrgbClr r="0" g="0" b="0"/>
            </a:lnRef>
            <a:fillRef idx="0">
              <a:scrgbClr r="0" g="0" b="0"/>
            </a:fillRef>
            <a:effectRef idx="0">
              <a:scrgbClr r="0" g="0" b="0"/>
            </a:effectRef>
            <a:fontRef idx="minor"/>
          </p:style>
        </p:sp>
        <p:sp>
          <p:nvSpPr>
            <p:cNvPr id="472" name="CustomShape 20"/>
            <p:cNvSpPr/>
            <p:nvPr/>
          </p:nvSpPr>
          <p:spPr>
            <a:xfrm>
              <a:off x="1116000" y="2660760"/>
              <a:ext cx="536040" cy="383760"/>
            </a:xfrm>
            <a:prstGeom prst="wave">
              <a:avLst>
                <a:gd name="adj1" fmla="val 13005"/>
                <a:gd name="adj2" fmla="val 0"/>
              </a:avLst>
            </a:prstGeom>
            <a:solidFill>
              <a:srgbClr val="FF3300"/>
            </a:solidFill>
            <a:ln w="9360">
              <a:solidFill>
                <a:schemeClr val="tx1"/>
              </a:solidFill>
              <a:round/>
            </a:ln>
          </p:spPr>
          <p:style>
            <a:lnRef idx="0">
              <a:scrgbClr r="0" g="0" b="0"/>
            </a:lnRef>
            <a:fillRef idx="0">
              <a:scrgbClr r="0" g="0" b="0"/>
            </a:fillRef>
            <a:effectRef idx="0">
              <a:scrgbClr r="0" g="0" b="0"/>
            </a:effectRef>
            <a:fontRef idx="minor"/>
          </p:style>
        </p:sp>
      </p:grpSp>
      <p:sp>
        <p:nvSpPr>
          <p:cNvPr id="473" name="CustomShape 21"/>
          <p:cNvSpPr/>
          <p:nvPr/>
        </p:nvSpPr>
        <p:spPr>
          <a:xfrm>
            <a:off x="906840" y="5810041"/>
            <a:ext cx="3652708" cy="644877"/>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0" strike="noStrike" spc="-1" dirty="0">
                <a:solidFill>
                  <a:srgbClr val="000000"/>
                </a:solidFill>
                <a:latin typeface="Arial"/>
              </a:rPr>
              <a:t>Listen to radio/horns</a:t>
            </a:r>
            <a:endParaRPr lang="en-US" sz="1800" b="0" strike="noStrike" spc="-1" dirty="0">
              <a:latin typeface="Arial"/>
            </a:endParaRPr>
          </a:p>
          <a:p>
            <a:pPr>
              <a:lnSpc>
                <a:spcPct val="100000"/>
              </a:lnSpc>
            </a:pPr>
            <a:r>
              <a:rPr lang="en-US" sz="1800" b="0" strike="noStrike" spc="-1" dirty="0">
                <a:solidFill>
                  <a:srgbClr val="000000"/>
                </a:solidFill>
                <a:latin typeface="Arial"/>
              </a:rPr>
              <a:t>5 minute sequence will start again</a:t>
            </a:r>
            <a:endParaRPr lang="en-US" sz="18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TextShape 1"/>
          <p:cNvSpPr txBox="1"/>
          <p:nvPr/>
        </p:nvSpPr>
        <p:spPr>
          <a:xfrm>
            <a:off x="457200" y="274680"/>
            <a:ext cx="8229240" cy="772920"/>
          </a:xfrm>
          <a:prstGeom prst="rect">
            <a:avLst/>
          </a:prstGeom>
          <a:noFill/>
          <a:ln w="9360">
            <a:noFill/>
          </a:ln>
        </p:spPr>
        <p:txBody>
          <a:bodyPr>
            <a:noAutofit/>
          </a:bodyPr>
          <a:lstStyle/>
          <a:p>
            <a:pPr algn="ctr">
              <a:lnSpc>
                <a:spcPct val="100000"/>
              </a:lnSpc>
            </a:pPr>
            <a:r>
              <a:rPr lang="en-US" sz="3600" b="0" strike="noStrike" spc="-1" dirty="0">
                <a:solidFill>
                  <a:srgbClr val="000000"/>
                </a:solidFill>
                <a:latin typeface="Arial"/>
              </a:rPr>
              <a:t>Postpone</a:t>
            </a:r>
          </a:p>
        </p:txBody>
      </p:sp>
      <p:sp>
        <p:nvSpPr>
          <p:cNvPr id="475" name="TextShape 2"/>
          <p:cNvSpPr txBox="1"/>
          <p:nvPr/>
        </p:nvSpPr>
        <p:spPr>
          <a:xfrm>
            <a:off x="457200" y="1278000"/>
            <a:ext cx="8229240" cy="4525560"/>
          </a:xfrm>
          <a:prstGeom prst="rect">
            <a:avLst/>
          </a:prstGeom>
          <a:noFill/>
          <a:ln w="9360">
            <a:noFill/>
          </a:ln>
        </p:spPr>
        <p:txBody>
          <a:bodyPr>
            <a:noAutofit/>
          </a:bodyPr>
          <a:lstStyle/>
          <a:p>
            <a:pPr>
              <a:lnSpc>
                <a:spcPct val="100000"/>
              </a:lnSpc>
              <a:spcBef>
                <a:spcPts val="479"/>
              </a:spcBef>
            </a:pPr>
            <a:r>
              <a:rPr lang="en-US" sz="2400" b="0" strike="noStrike" spc="-1" dirty="0">
                <a:solidFill>
                  <a:srgbClr val="000000"/>
                </a:solidFill>
                <a:latin typeface="Arial"/>
              </a:rPr>
              <a:t>The RC may postpone the race for lack of wind, changing wind direction, etc</a:t>
            </a:r>
            <a:r>
              <a:rPr lang="en-US" sz="2400" b="0" strike="noStrike" spc="-1" dirty="0" smtClean="0">
                <a:solidFill>
                  <a:srgbClr val="000000"/>
                </a:solidFill>
                <a:latin typeface="Arial"/>
              </a:rPr>
              <a:t>.  Another signal 1 minute after AP lowered.</a:t>
            </a:r>
            <a:endParaRPr lang="en-US" sz="2400" b="0" strike="noStrike" spc="-1" dirty="0">
              <a:solidFill>
                <a:srgbClr val="000000"/>
              </a:solidFill>
              <a:latin typeface="Arial"/>
            </a:endParaRPr>
          </a:p>
        </p:txBody>
      </p:sp>
      <p:sp>
        <p:nvSpPr>
          <p:cNvPr id="476" name="Line 3"/>
          <p:cNvSpPr/>
          <p:nvPr/>
        </p:nvSpPr>
        <p:spPr>
          <a:xfrm flipH="1">
            <a:off x="1676160" y="3657600"/>
            <a:ext cx="3886200" cy="0"/>
          </a:xfrm>
          <a:prstGeom prst="line">
            <a:avLst/>
          </a:prstGeom>
          <a:ln w="12600" cap="rnd">
            <a:solidFill>
              <a:schemeClr val="tx1"/>
            </a:solidFill>
            <a:prstDash val="dash"/>
            <a:round/>
          </a:ln>
        </p:spPr>
        <p:style>
          <a:lnRef idx="0">
            <a:scrgbClr r="0" g="0" b="0"/>
          </a:lnRef>
          <a:fillRef idx="0">
            <a:scrgbClr r="0" g="0" b="0"/>
          </a:fillRef>
          <a:effectRef idx="0">
            <a:scrgbClr r="0" g="0" b="0"/>
          </a:effectRef>
          <a:fontRef idx="minor"/>
        </p:style>
      </p:sp>
      <p:sp>
        <p:nvSpPr>
          <p:cNvPr id="477" name="CustomShape 4"/>
          <p:cNvSpPr/>
          <p:nvPr/>
        </p:nvSpPr>
        <p:spPr>
          <a:xfrm rot="16200000" flipV="1">
            <a:off x="5067360" y="3390120"/>
            <a:ext cx="1447560" cy="304560"/>
          </a:xfrm>
          <a:prstGeom prst="homePlate">
            <a:avLst>
              <a:gd name="adj" fmla="val 118750"/>
            </a:avLst>
          </a:prstGeom>
          <a:noFill/>
          <a:ln w="255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en-US" sz="2400" b="0" strike="noStrike" spc="-1" dirty="0">
                <a:solidFill>
                  <a:srgbClr val="000000"/>
                </a:solidFill>
                <a:latin typeface="Times New Roman"/>
              </a:rPr>
              <a:t>RC</a:t>
            </a:r>
            <a:endParaRPr lang="en-US" sz="2400" b="0" strike="noStrike" spc="-1" dirty="0">
              <a:latin typeface="Arial"/>
            </a:endParaRPr>
          </a:p>
        </p:txBody>
      </p:sp>
      <p:grpSp>
        <p:nvGrpSpPr>
          <p:cNvPr id="478" name="Group 5"/>
          <p:cNvGrpSpPr/>
          <p:nvPr/>
        </p:nvGrpSpPr>
        <p:grpSpPr>
          <a:xfrm>
            <a:off x="3174480" y="3548880"/>
            <a:ext cx="1238760" cy="1238760"/>
            <a:chOff x="3174480" y="3548880"/>
            <a:chExt cx="1238760" cy="1238760"/>
          </a:xfrm>
        </p:grpSpPr>
        <p:sp>
          <p:nvSpPr>
            <p:cNvPr id="479" name="CustomShape 6"/>
            <p:cNvSpPr/>
            <p:nvPr/>
          </p:nvSpPr>
          <p:spPr>
            <a:xfrm rot="2700000" flipV="1">
              <a:off x="3070080" y="4015440"/>
              <a:ext cx="1447560" cy="304560"/>
            </a:xfrm>
            <a:prstGeom prst="homePlate">
              <a:avLst>
                <a:gd name="adj" fmla="val 118750"/>
              </a:avLst>
            </a:prstGeom>
            <a:noFill/>
            <a:ln w="25560">
              <a:solidFill>
                <a:schemeClr val="tx1"/>
              </a:solidFill>
              <a:miter/>
            </a:ln>
          </p:spPr>
          <p:style>
            <a:lnRef idx="0">
              <a:scrgbClr r="0" g="0" b="0"/>
            </a:lnRef>
            <a:fillRef idx="0">
              <a:scrgbClr r="0" g="0" b="0"/>
            </a:fillRef>
            <a:effectRef idx="0">
              <a:scrgbClr r="0" g="0" b="0"/>
            </a:effectRef>
            <a:fontRef idx="minor"/>
          </p:style>
        </p:sp>
        <p:sp>
          <p:nvSpPr>
            <p:cNvPr id="480" name="Line 7"/>
            <p:cNvSpPr/>
            <p:nvPr/>
          </p:nvSpPr>
          <p:spPr>
            <a:xfrm flipH="1" flipV="1">
              <a:off x="3605400" y="3548880"/>
              <a:ext cx="431280" cy="862200"/>
            </a:xfrm>
            <a:prstGeom prst="line">
              <a:avLst/>
            </a:prstGeom>
            <a:ln w="25560">
              <a:solidFill>
                <a:schemeClr val="tx1"/>
              </a:solidFill>
              <a:round/>
            </a:ln>
          </p:spPr>
          <p:style>
            <a:lnRef idx="0">
              <a:scrgbClr r="0" g="0" b="0"/>
            </a:lnRef>
            <a:fillRef idx="0">
              <a:scrgbClr r="0" g="0" b="0"/>
            </a:fillRef>
            <a:effectRef idx="0">
              <a:scrgbClr r="0" g="0" b="0"/>
            </a:effectRef>
            <a:fontRef idx="minor"/>
          </p:style>
        </p:sp>
      </p:grpSp>
      <p:grpSp>
        <p:nvGrpSpPr>
          <p:cNvPr id="481" name="Group 8"/>
          <p:cNvGrpSpPr/>
          <p:nvPr/>
        </p:nvGrpSpPr>
        <p:grpSpPr>
          <a:xfrm>
            <a:off x="1752480" y="4343400"/>
            <a:ext cx="914400" cy="1447560"/>
            <a:chOff x="1752480" y="4343400"/>
            <a:chExt cx="914400" cy="1447560"/>
          </a:xfrm>
        </p:grpSpPr>
        <p:sp>
          <p:nvSpPr>
            <p:cNvPr id="482" name="CustomShape 9"/>
            <p:cNvSpPr/>
            <p:nvPr/>
          </p:nvSpPr>
          <p:spPr>
            <a:xfrm rot="5400000">
              <a:off x="1790640" y="4914720"/>
              <a:ext cx="1447560" cy="304560"/>
            </a:xfrm>
            <a:prstGeom prst="homePlate">
              <a:avLst>
                <a:gd name="adj" fmla="val 118750"/>
              </a:avLst>
            </a:prstGeom>
            <a:noFill/>
            <a:ln w="25560">
              <a:solidFill>
                <a:schemeClr val="tx1"/>
              </a:solidFill>
              <a:miter/>
            </a:ln>
          </p:spPr>
          <p:style>
            <a:lnRef idx="0">
              <a:scrgbClr r="0" g="0" b="0"/>
            </a:lnRef>
            <a:fillRef idx="0">
              <a:scrgbClr r="0" g="0" b="0"/>
            </a:fillRef>
            <a:effectRef idx="0">
              <a:scrgbClr r="0" g="0" b="0"/>
            </a:effectRef>
            <a:fontRef idx="minor"/>
          </p:style>
        </p:sp>
        <p:sp>
          <p:nvSpPr>
            <p:cNvPr id="483" name="Line 10"/>
            <p:cNvSpPr/>
            <p:nvPr/>
          </p:nvSpPr>
          <p:spPr>
            <a:xfrm flipH="1">
              <a:off x="1752480" y="5411520"/>
              <a:ext cx="762120" cy="0"/>
            </a:xfrm>
            <a:prstGeom prst="line">
              <a:avLst/>
            </a:prstGeom>
            <a:ln w="25560">
              <a:solidFill>
                <a:schemeClr val="tx1"/>
              </a:solidFill>
              <a:round/>
            </a:ln>
          </p:spPr>
          <p:style>
            <a:lnRef idx="0">
              <a:scrgbClr r="0" g="0" b="0"/>
            </a:lnRef>
            <a:fillRef idx="0">
              <a:scrgbClr r="0" g="0" b="0"/>
            </a:fillRef>
            <a:effectRef idx="0">
              <a:scrgbClr r="0" g="0" b="0"/>
            </a:effectRef>
            <a:fontRef idx="minor"/>
          </p:style>
        </p:sp>
      </p:grpSp>
      <p:grpSp>
        <p:nvGrpSpPr>
          <p:cNvPr id="484" name="Group 11"/>
          <p:cNvGrpSpPr/>
          <p:nvPr/>
        </p:nvGrpSpPr>
        <p:grpSpPr>
          <a:xfrm>
            <a:off x="3105360" y="5048280"/>
            <a:ext cx="1292400" cy="1238760"/>
            <a:chOff x="3105360" y="5048280"/>
            <a:chExt cx="1292400" cy="1238760"/>
          </a:xfrm>
        </p:grpSpPr>
        <p:sp>
          <p:nvSpPr>
            <p:cNvPr id="485" name="CustomShape 12"/>
            <p:cNvSpPr/>
            <p:nvPr/>
          </p:nvSpPr>
          <p:spPr>
            <a:xfrm rot="8100000" flipV="1">
              <a:off x="3000600" y="5514840"/>
              <a:ext cx="1447560" cy="304560"/>
            </a:xfrm>
            <a:prstGeom prst="homePlate">
              <a:avLst>
                <a:gd name="adj" fmla="val 118750"/>
              </a:avLst>
            </a:prstGeom>
            <a:noFill/>
            <a:ln w="25560">
              <a:solidFill>
                <a:schemeClr val="tx1"/>
              </a:solidFill>
              <a:miter/>
            </a:ln>
          </p:spPr>
          <p:style>
            <a:lnRef idx="0">
              <a:scrgbClr r="0" g="0" b="0"/>
            </a:lnRef>
            <a:fillRef idx="0">
              <a:scrgbClr r="0" g="0" b="0"/>
            </a:fillRef>
            <a:effectRef idx="0">
              <a:scrgbClr r="0" g="0" b="0"/>
            </a:effectRef>
            <a:fontRef idx="minor"/>
          </p:style>
        </p:sp>
        <p:sp>
          <p:nvSpPr>
            <p:cNvPr id="486" name="Line 13"/>
            <p:cNvSpPr/>
            <p:nvPr/>
          </p:nvSpPr>
          <p:spPr>
            <a:xfrm flipV="1">
              <a:off x="3481920" y="5856120"/>
              <a:ext cx="915840" cy="54000"/>
            </a:xfrm>
            <a:prstGeom prst="line">
              <a:avLst/>
            </a:prstGeom>
            <a:ln w="25560">
              <a:solidFill>
                <a:schemeClr val="tx1"/>
              </a:solidFill>
              <a:round/>
            </a:ln>
          </p:spPr>
          <p:style>
            <a:lnRef idx="0">
              <a:scrgbClr r="0" g="0" b="0"/>
            </a:lnRef>
            <a:fillRef idx="0">
              <a:scrgbClr r="0" g="0" b="0"/>
            </a:fillRef>
            <a:effectRef idx="0">
              <a:scrgbClr r="0" g="0" b="0"/>
            </a:effectRef>
            <a:fontRef idx="minor"/>
          </p:style>
        </p:sp>
      </p:grpSp>
      <p:sp>
        <p:nvSpPr>
          <p:cNvPr id="487" name="CustomShape 14"/>
          <p:cNvSpPr/>
          <p:nvPr/>
        </p:nvSpPr>
        <p:spPr>
          <a:xfrm>
            <a:off x="7375680" y="2584441"/>
            <a:ext cx="1218960" cy="829543"/>
          </a:xfrm>
          <a:prstGeom prst="rect">
            <a:avLst/>
          </a:prstGeom>
          <a:noFill/>
          <a:ln w="255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1199"/>
              </a:spcBef>
            </a:pPr>
            <a:r>
              <a:rPr lang="en-US" sz="2400" b="1" strike="noStrike" spc="-1" dirty="0">
                <a:solidFill>
                  <a:srgbClr val="0000CC"/>
                </a:solidFill>
                <a:latin typeface="Times New Roman"/>
              </a:rPr>
              <a:t>No wind!</a:t>
            </a:r>
            <a:endParaRPr lang="en-US" sz="2400" b="0" strike="noStrike" spc="-1" dirty="0">
              <a:latin typeface="Arial"/>
            </a:endParaRPr>
          </a:p>
        </p:txBody>
      </p:sp>
      <p:pic>
        <p:nvPicPr>
          <p:cNvPr id="488" name="Picture 19"/>
          <p:cNvPicPr/>
          <p:nvPr/>
        </p:nvPicPr>
        <p:blipFill>
          <a:blip r:embed="rId3"/>
          <a:stretch/>
        </p:blipFill>
        <p:spPr>
          <a:xfrm>
            <a:off x="6184800" y="4113360"/>
            <a:ext cx="2265120" cy="1979280"/>
          </a:xfrm>
          <a:prstGeom prst="rect">
            <a:avLst/>
          </a:prstGeom>
          <a:ln w="9360">
            <a:noFill/>
          </a:ln>
        </p:spPr>
      </p:pic>
      <p:sp>
        <p:nvSpPr>
          <p:cNvPr id="489" name="CustomShape 15"/>
          <p:cNvSpPr/>
          <p:nvPr/>
        </p:nvSpPr>
        <p:spPr>
          <a:xfrm>
            <a:off x="6019920" y="2666880"/>
            <a:ext cx="1142640" cy="914040"/>
          </a:xfrm>
          <a:prstGeom prst="wedgeRoundRectCallout">
            <a:avLst>
              <a:gd name="adj1" fmla="val -50417"/>
              <a:gd name="adj2" fmla="val 67537"/>
              <a:gd name="adj3" fmla="val 16667"/>
            </a:avLst>
          </a:prstGeom>
          <a:noFill/>
          <a:ln w="12600">
            <a:solidFill>
              <a:schemeClr val="tx1"/>
            </a:solidFill>
            <a:miter/>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2400" b="0" strike="noStrike" spc="-1" dirty="0">
                <a:solidFill>
                  <a:srgbClr val="000000"/>
                </a:solidFill>
                <a:latin typeface="Times New Roman"/>
              </a:rPr>
              <a:t>Horn!</a:t>
            </a:r>
            <a:endParaRPr lang="en-US" sz="2400" b="0" strike="noStrike" spc="-1" dirty="0">
              <a:latin typeface="Arial"/>
            </a:endParaRPr>
          </a:p>
          <a:p>
            <a:pPr algn="ctr">
              <a:lnSpc>
                <a:spcPct val="100000"/>
              </a:lnSpc>
            </a:pPr>
            <a:r>
              <a:rPr lang="en-US" sz="2400" b="0" strike="noStrike" spc="-1" dirty="0">
                <a:solidFill>
                  <a:srgbClr val="000000"/>
                </a:solidFill>
                <a:latin typeface="Times New Roman"/>
              </a:rPr>
              <a:t>Horn!</a:t>
            </a:r>
            <a:endParaRPr lang="en-US" sz="2400" b="0" strike="noStrike" spc="-1" dirty="0">
              <a:latin typeface="Arial"/>
            </a:endParaRPr>
          </a:p>
        </p:txBody>
      </p:sp>
      <p:grpSp>
        <p:nvGrpSpPr>
          <p:cNvPr id="490" name="Group 16"/>
          <p:cNvGrpSpPr/>
          <p:nvPr/>
        </p:nvGrpSpPr>
        <p:grpSpPr>
          <a:xfrm>
            <a:off x="1116000" y="2660400"/>
            <a:ext cx="652320" cy="1036440"/>
            <a:chOff x="1116000" y="2660400"/>
            <a:chExt cx="652320" cy="1036440"/>
          </a:xfrm>
        </p:grpSpPr>
        <p:sp>
          <p:nvSpPr>
            <p:cNvPr id="491" name="Line 17"/>
            <p:cNvSpPr/>
            <p:nvPr/>
          </p:nvSpPr>
          <p:spPr>
            <a:xfrm>
              <a:off x="1652400" y="2660400"/>
              <a:ext cx="0" cy="920880"/>
            </a:xfrm>
            <a:prstGeom prst="line">
              <a:avLst/>
            </a:prstGeom>
            <a:ln w="28440">
              <a:solidFill>
                <a:schemeClr val="tx1"/>
              </a:solidFill>
              <a:round/>
            </a:ln>
          </p:spPr>
          <p:style>
            <a:lnRef idx="0">
              <a:scrgbClr r="0" g="0" b="0"/>
            </a:lnRef>
            <a:fillRef idx="0">
              <a:scrgbClr r="0" g="0" b="0"/>
            </a:fillRef>
            <a:effectRef idx="0">
              <a:scrgbClr r="0" g="0" b="0"/>
            </a:effectRef>
            <a:fontRef idx="minor"/>
          </p:style>
        </p:sp>
        <p:sp>
          <p:nvSpPr>
            <p:cNvPr id="492" name="CustomShape 18"/>
            <p:cNvSpPr/>
            <p:nvPr/>
          </p:nvSpPr>
          <p:spPr>
            <a:xfrm>
              <a:off x="1498680" y="3581280"/>
              <a:ext cx="269640" cy="115560"/>
            </a:xfrm>
            <a:prstGeom prst="ellipse">
              <a:avLst/>
            </a:prstGeom>
            <a:solidFill>
              <a:schemeClr val="bg2"/>
            </a:solidFill>
            <a:ln w="9360">
              <a:solidFill>
                <a:schemeClr val="tx1"/>
              </a:solidFill>
              <a:round/>
            </a:ln>
          </p:spPr>
          <p:style>
            <a:lnRef idx="0">
              <a:scrgbClr r="0" g="0" b="0"/>
            </a:lnRef>
            <a:fillRef idx="0">
              <a:scrgbClr r="0" g="0" b="0"/>
            </a:fillRef>
            <a:effectRef idx="0">
              <a:scrgbClr r="0" g="0" b="0"/>
            </a:effectRef>
            <a:fontRef idx="minor"/>
          </p:style>
        </p:sp>
        <p:sp>
          <p:nvSpPr>
            <p:cNvPr id="493" name="CustomShape 19"/>
            <p:cNvSpPr/>
            <p:nvPr/>
          </p:nvSpPr>
          <p:spPr>
            <a:xfrm>
              <a:off x="1116000" y="2660760"/>
              <a:ext cx="536040" cy="383760"/>
            </a:xfrm>
            <a:prstGeom prst="wave">
              <a:avLst>
                <a:gd name="adj1" fmla="val 13005"/>
                <a:gd name="adj2" fmla="val 0"/>
              </a:avLst>
            </a:prstGeom>
            <a:solidFill>
              <a:srgbClr val="FF3300"/>
            </a:solidFill>
            <a:ln w="9360">
              <a:solidFill>
                <a:schemeClr val="tx1"/>
              </a:solidFill>
              <a:round/>
            </a:ln>
          </p:spPr>
          <p:style>
            <a:lnRef idx="0">
              <a:scrgbClr r="0" g="0" b="0"/>
            </a:lnRef>
            <a:fillRef idx="0">
              <a:scrgbClr r="0" g="0" b="0"/>
            </a:fillRef>
            <a:effectRef idx="0">
              <a:scrgbClr r="0" g="0" b="0"/>
            </a:effectRef>
            <a:fontRef idx="minor"/>
          </p:style>
        </p:sp>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 name="TextShape 1"/>
          <p:cNvSpPr txBox="1"/>
          <p:nvPr/>
        </p:nvSpPr>
        <p:spPr>
          <a:xfrm>
            <a:off x="457200" y="274680"/>
            <a:ext cx="8229240" cy="1142640"/>
          </a:xfrm>
          <a:prstGeom prst="rect">
            <a:avLst/>
          </a:prstGeom>
          <a:noFill/>
          <a:ln w="9360">
            <a:noFill/>
          </a:ln>
        </p:spPr>
        <p:txBody>
          <a:bodyPr>
            <a:noAutofit/>
          </a:bodyPr>
          <a:lstStyle/>
          <a:p>
            <a:pPr algn="ctr">
              <a:lnSpc>
                <a:spcPct val="100000"/>
              </a:lnSpc>
            </a:pPr>
            <a:r>
              <a:rPr lang="en-US" sz="3600" b="0" strike="noStrike" spc="-1" dirty="0">
                <a:solidFill>
                  <a:srgbClr val="000000"/>
                </a:solidFill>
                <a:latin typeface="Arial"/>
              </a:rPr>
              <a:t>Abandon the Race</a:t>
            </a:r>
          </a:p>
        </p:txBody>
      </p:sp>
      <p:sp>
        <p:nvSpPr>
          <p:cNvPr id="495" name="TextShape 2"/>
          <p:cNvSpPr txBox="1"/>
          <p:nvPr/>
        </p:nvSpPr>
        <p:spPr>
          <a:xfrm>
            <a:off x="457200" y="1278000"/>
            <a:ext cx="8229240" cy="4525560"/>
          </a:xfrm>
          <a:prstGeom prst="rect">
            <a:avLst/>
          </a:prstGeom>
          <a:noFill/>
          <a:ln w="9360">
            <a:noFill/>
          </a:ln>
        </p:spPr>
        <p:txBody>
          <a:bodyPr>
            <a:noAutofit/>
          </a:bodyPr>
          <a:lstStyle/>
          <a:p>
            <a:pPr>
              <a:lnSpc>
                <a:spcPct val="100000"/>
              </a:lnSpc>
              <a:spcBef>
                <a:spcPts val="561"/>
              </a:spcBef>
            </a:pPr>
            <a:r>
              <a:rPr lang="en-US" sz="2800" b="0" strike="noStrike" spc="-1" dirty="0">
                <a:solidFill>
                  <a:srgbClr val="000000"/>
                </a:solidFill>
                <a:latin typeface="Arial"/>
              </a:rPr>
              <a:t>The RC may abandon the race for lack of wind, storms, etc.</a:t>
            </a:r>
          </a:p>
        </p:txBody>
      </p:sp>
      <p:sp>
        <p:nvSpPr>
          <p:cNvPr id="496" name="Line 3"/>
          <p:cNvSpPr/>
          <p:nvPr/>
        </p:nvSpPr>
        <p:spPr>
          <a:xfrm flipH="1">
            <a:off x="1676160" y="3657600"/>
            <a:ext cx="3886200" cy="0"/>
          </a:xfrm>
          <a:prstGeom prst="line">
            <a:avLst/>
          </a:prstGeom>
          <a:ln w="12600" cap="rnd">
            <a:solidFill>
              <a:schemeClr val="tx1"/>
            </a:solidFill>
            <a:prstDash val="dash"/>
            <a:round/>
          </a:ln>
        </p:spPr>
        <p:style>
          <a:lnRef idx="0">
            <a:scrgbClr r="0" g="0" b="0"/>
          </a:lnRef>
          <a:fillRef idx="0">
            <a:scrgbClr r="0" g="0" b="0"/>
          </a:fillRef>
          <a:effectRef idx="0">
            <a:scrgbClr r="0" g="0" b="0"/>
          </a:effectRef>
          <a:fontRef idx="minor"/>
        </p:style>
      </p:sp>
      <p:sp>
        <p:nvSpPr>
          <p:cNvPr id="497" name="CustomShape 4"/>
          <p:cNvSpPr/>
          <p:nvPr/>
        </p:nvSpPr>
        <p:spPr>
          <a:xfrm rot="16200000" flipV="1">
            <a:off x="5067360" y="3390120"/>
            <a:ext cx="1447560" cy="304560"/>
          </a:xfrm>
          <a:prstGeom prst="homePlate">
            <a:avLst>
              <a:gd name="adj" fmla="val 118750"/>
            </a:avLst>
          </a:prstGeom>
          <a:noFill/>
          <a:ln w="255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en-US" sz="2400" b="0" strike="noStrike" spc="-1" dirty="0">
                <a:solidFill>
                  <a:srgbClr val="000000"/>
                </a:solidFill>
                <a:latin typeface="Times New Roman"/>
              </a:rPr>
              <a:t>RC</a:t>
            </a:r>
            <a:endParaRPr lang="en-US" sz="2400" b="0" strike="noStrike" spc="-1" dirty="0">
              <a:latin typeface="Arial"/>
            </a:endParaRPr>
          </a:p>
        </p:txBody>
      </p:sp>
      <p:grpSp>
        <p:nvGrpSpPr>
          <p:cNvPr id="498" name="Group 5"/>
          <p:cNvGrpSpPr/>
          <p:nvPr/>
        </p:nvGrpSpPr>
        <p:grpSpPr>
          <a:xfrm>
            <a:off x="3174480" y="3548880"/>
            <a:ext cx="1238760" cy="1238760"/>
            <a:chOff x="3174480" y="3548880"/>
            <a:chExt cx="1238760" cy="1238760"/>
          </a:xfrm>
        </p:grpSpPr>
        <p:sp>
          <p:nvSpPr>
            <p:cNvPr id="499" name="CustomShape 6"/>
            <p:cNvSpPr/>
            <p:nvPr/>
          </p:nvSpPr>
          <p:spPr>
            <a:xfrm rot="2700000" flipV="1">
              <a:off x="3070080" y="4015440"/>
              <a:ext cx="1447560" cy="304560"/>
            </a:xfrm>
            <a:prstGeom prst="homePlate">
              <a:avLst>
                <a:gd name="adj" fmla="val 118750"/>
              </a:avLst>
            </a:prstGeom>
            <a:noFill/>
            <a:ln w="25560">
              <a:solidFill>
                <a:schemeClr val="tx1"/>
              </a:solidFill>
              <a:miter/>
            </a:ln>
          </p:spPr>
          <p:style>
            <a:lnRef idx="0">
              <a:scrgbClr r="0" g="0" b="0"/>
            </a:lnRef>
            <a:fillRef idx="0">
              <a:scrgbClr r="0" g="0" b="0"/>
            </a:fillRef>
            <a:effectRef idx="0">
              <a:scrgbClr r="0" g="0" b="0"/>
            </a:effectRef>
            <a:fontRef idx="minor"/>
          </p:style>
        </p:sp>
        <p:sp>
          <p:nvSpPr>
            <p:cNvPr id="500" name="Line 7"/>
            <p:cNvSpPr/>
            <p:nvPr/>
          </p:nvSpPr>
          <p:spPr>
            <a:xfrm flipH="1" flipV="1">
              <a:off x="3605400" y="3548880"/>
              <a:ext cx="431280" cy="862200"/>
            </a:xfrm>
            <a:prstGeom prst="line">
              <a:avLst/>
            </a:prstGeom>
            <a:ln w="25560">
              <a:solidFill>
                <a:schemeClr val="tx1"/>
              </a:solidFill>
              <a:round/>
            </a:ln>
          </p:spPr>
          <p:style>
            <a:lnRef idx="0">
              <a:scrgbClr r="0" g="0" b="0"/>
            </a:lnRef>
            <a:fillRef idx="0">
              <a:scrgbClr r="0" g="0" b="0"/>
            </a:fillRef>
            <a:effectRef idx="0">
              <a:scrgbClr r="0" g="0" b="0"/>
            </a:effectRef>
            <a:fontRef idx="minor"/>
          </p:style>
        </p:sp>
      </p:grpSp>
      <p:grpSp>
        <p:nvGrpSpPr>
          <p:cNvPr id="501" name="Group 8"/>
          <p:cNvGrpSpPr/>
          <p:nvPr/>
        </p:nvGrpSpPr>
        <p:grpSpPr>
          <a:xfrm>
            <a:off x="3105360" y="5048280"/>
            <a:ext cx="1292400" cy="1238760"/>
            <a:chOff x="3105360" y="5048280"/>
            <a:chExt cx="1292400" cy="1238760"/>
          </a:xfrm>
        </p:grpSpPr>
        <p:sp>
          <p:nvSpPr>
            <p:cNvPr id="502" name="CustomShape 9"/>
            <p:cNvSpPr/>
            <p:nvPr/>
          </p:nvSpPr>
          <p:spPr>
            <a:xfrm rot="8100000" flipV="1">
              <a:off x="3000600" y="5514840"/>
              <a:ext cx="1447560" cy="304560"/>
            </a:xfrm>
            <a:prstGeom prst="homePlate">
              <a:avLst>
                <a:gd name="adj" fmla="val 118750"/>
              </a:avLst>
            </a:prstGeom>
            <a:noFill/>
            <a:ln w="25560">
              <a:solidFill>
                <a:schemeClr val="tx1"/>
              </a:solidFill>
              <a:miter/>
            </a:ln>
          </p:spPr>
          <p:style>
            <a:lnRef idx="0">
              <a:scrgbClr r="0" g="0" b="0"/>
            </a:lnRef>
            <a:fillRef idx="0">
              <a:scrgbClr r="0" g="0" b="0"/>
            </a:fillRef>
            <a:effectRef idx="0">
              <a:scrgbClr r="0" g="0" b="0"/>
            </a:effectRef>
            <a:fontRef idx="minor"/>
          </p:style>
        </p:sp>
        <p:sp>
          <p:nvSpPr>
            <p:cNvPr id="503" name="Line 10"/>
            <p:cNvSpPr/>
            <p:nvPr/>
          </p:nvSpPr>
          <p:spPr>
            <a:xfrm flipV="1">
              <a:off x="3481920" y="5856120"/>
              <a:ext cx="915840" cy="54000"/>
            </a:xfrm>
            <a:prstGeom prst="line">
              <a:avLst/>
            </a:prstGeom>
            <a:ln w="25560">
              <a:solidFill>
                <a:schemeClr val="tx1"/>
              </a:solidFill>
              <a:round/>
            </a:ln>
          </p:spPr>
          <p:style>
            <a:lnRef idx="0">
              <a:scrgbClr r="0" g="0" b="0"/>
            </a:lnRef>
            <a:fillRef idx="0">
              <a:scrgbClr r="0" g="0" b="0"/>
            </a:fillRef>
            <a:effectRef idx="0">
              <a:scrgbClr r="0" g="0" b="0"/>
            </a:effectRef>
            <a:fontRef idx="minor"/>
          </p:style>
        </p:sp>
      </p:grpSp>
      <p:sp>
        <p:nvSpPr>
          <p:cNvPr id="504" name="CustomShape 11"/>
          <p:cNvSpPr/>
          <p:nvPr/>
        </p:nvSpPr>
        <p:spPr>
          <a:xfrm>
            <a:off x="7315200" y="2514601"/>
            <a:ext cx="1218960" cy="829543"/>
          </a:xfrm>
          <a:prstGeom prst="rect">
            <a:avLst/>
          </a:prstGeom>
          <a:noFill/>
          <a:ln w="255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1199"/>
              </a:spcBef>
            </a:pPr>
            <a:r>
              <a:rPr lang="en-US" sz="2400" b="0" strike="noStrike" spc="-1" dirty="0">
                <a:solidFill>
                  <a:srgbClr val="000000"/>
                </a:solidFill>
                <a:latin typeface="Times New Roman"/>
              </a:rPr>
              <a:t>No wind!</a:t>
            </a:r>
            <a:endParaRPr lang="en-US" sz="2400" b="0" strike="noStrike" spc="-1" dirty="0">
              <a:latin typeface="Arial"/>
            </a:endParaRPr>
          </a:p>
        </p:txBody>
      </p:sp>
      <p:pic>
        <p:nvPicPr>
          <p:cNvPr id="505" name="Picture 16"/>
          <p:cNvPicPr/>
          <p:nvPr/>
        </p:nvPicPr>
        <p:blipFill>
          <a:blip r:embed="rId3"/>
          <a:stretch/>
        </p:blipFill>
        <p:spPr>
          <a:xfrm>
            <a:off x="6397560" y="4113360"/>
            <a:ext cx="2322000" cy="1812600"/>
          </a:xfrm>
          <a:prstGeom prst="rect">
            <a:avLst/>
          </a:prstGeom>
          <a:ln w="9360">
            <a:noFill/>
          </a:ln>
        </p:spPr>
      </p:pic>
      <p:sp>
        <p:nvSpPr>
          <p:cNvPr id="506" name="CustomShape 12"/>
          <p:cNvSpPr/>
          <p:nvPr/>
        </p:nvSpPr>
        <p:spPr>
          <a:xfrm>
            <a:off x="6019920" y="2286000"/>
            <a:ext cx="1142640" cy="1294920"/>
          </a:xfrm>
          <a:prstGeom prst="wedgeRoundRectCallout">
            <a:avLst>
              <a:gd name="adj1" fmla="val -50417"/>
              <a:gd name="adj2" fmla="val 62380"/>
              <a:gd name="adj3" fmla="val 16667"/>
            </a:avLst>
          </a:prstGeom>
          <a:noFill/>
          <a:ln w="12600">
            <a:solidFill>
              <a:schemeClr val="tx1"/>
            </a:solidFill>
            <a:miter/>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2400" b="0" strike="noStrike" spc="-1" dirty="0">
                <a:solidFill>
                  <a:srgbClr val="000000"/>
                </a:solidFill>
                <a:latin typeface="Times New Roman"/>
              </a:rPr>
              <a:t>Horn!</a:t>
            </a:r>
            <a:endParaRPr lang="en-US" sz="2400" b="0" strike="noStrike" spc="-1" dirty="0">
              <a:latin typeface="Arial"/>
            </a:endParaRPr>
          </a:p>
          <a:p>
            <a:pPr algn="ctr">
              <a:lnSpc>
                <a:spcPct val="100000"/>
              </a:lnSpc>
            </a:pPr>
            <a:r>
              <a:rPr lang="en-US" sz="2400" b="0" strike="noStrike" spc="-1" dirty="0">
                <a:solidFill>
                  <a:srgbClr val="000000"/>
                </a:solidFill>
                <a:latin typeface="Times New Roman"/>
              </a:rPr>
              <a:t>Horn!</a:t>
            </a:r>
            <a:endParaRPr lang="en-US" sz="2400" b="0" strike="noStrike" spc="-1" dirty="0">
              <a:latin typeface="Arial"/>
            </a:endParaRPr>
          </a:p>
          <a:p>
            <a:pPr algn="ctr">
              <a:lnSpc>
                <a:spcPct val="100000"/>
              </a:lnSpc>
            </a:pPr>
            <a:r>
              <a:rPr lang="en-US" sz="2400" b="0" strike="noStrike" spc="-1" dirty="0">
                <a:solidFill>
                  <a:srgbClr val="000000"/>
                </a:solidFill>
                <a:latin typeface="Times New Roman"/>
              </a:rPr>
              <a:t>Horn!</a:t>
            </a:r>
            <a:endParaRPr lang="en-US" sz="2400" b="0" strike="noStrike" spc="-1" dirty="0">
              <a:latin typeface="Arial"/>
            </a:endParaRPr>
          </a:p>
        </p:txBody>
      </p:sp>
      <p:grpSp>
        <p:nvGrpSpPr>
          <p:cNvPr id="507" name="Group 13"/>
          <p:cNvGrpSpPr/>
          <p:nvPr/>
        </p:nvGrpSpPr>
        <p:grpSpPr>
          <a:xfrm>
            <a:off x="1116000" y="2660400"/>
            <a:ext cx="652320" cy="1036440"/>
            <a:chOff x="1116000" y="2660400"/>
            <a:chExt cx="652320" cy="1036440"/>
          </a:xfrm>
        </p:grpSpPr>
        <p:sp>
          <p:nvSpPr>
            <p:cNvPr id="508" name="Line 14"/>
            <p:cNvSpPr/>
            <p:nvPr/>
          </p:nvSpPr>
          <p:spPr>
            <a:xfrm>
              <a:off x="1652400" y="2660400"/>
              <a:ext cx="0" cy="920880"/>
            </a:xfrm>
            <a:prstGeom prst="line">
              <a:avLst/>
            </a:prstGeom>
            <a:ln w="28440">
              <a:solidFill>
                <a:schemeClr val="tx1"/>
              </a:solidFill>
              <a:round/>
            </a:ln>
          </p:spPr>
          <p:style>
            <a:lnRef idx="0">
              <a:scrgbClr r="0" g="0" b="0"/>
            </a:lnRef>
            <a:fillRef idx="0">
              <a:scrgbClr r="0" g="0" b="0"/>
            </a:fillRef>
            <a:effectRef idx="0">
              <a:scrgbClr r="0" g="0" b="0"/>
            </a:effectRef>
            <a:fontRef idx="minor"/>
          </p:style>
        </p:sp>
        <p:sp>
          <p:nvSpPr>
            <p:cNvPr id="509" name="CustomShape 15"/>
            <p:cNvSpPr/>
            <p:nvPr/>
          </p:nvSpPr>
          <p:spPr>
            <a:xfrm>
              <a:off x="1498680" y="3581280"/>
              <a:ext cx="269640" cy="115560"/>
            </a:xfrm>
            <a:prstGeom prst="ellipse">
              <a:avLst/>
            </a:prstGeom>
            <a:solidFill>
              <a:schemeClr val="bg2"/>
            </a:solidFill>
            <a:ln w="9360">
              <a:solidFill>
                <a:schemeClr val="tx1"/>
              </a:solidFill>
              <a:round/>
            </a:ln>
          </p:spPr>
          <p:style>
            <a:lnRef idx="0">
              <a:scrgbClr r="0" g="0" b="0"/>
            </a:lnRef>
            <a:fillRef idx="0">
              <a:scrgbClr r="0" g="0" b="0"/>
            </a:fillRef>
            <a:effectRef idx="0">
              <a:scrgbClr r="0" g="0" b="0"/>
            </a:effectRef>
            <a:fontRef idx="minor"/>
          </p:style>
        </p:sp>
        <p:sp>
          <p:nvSpPr>
            <p:cNvPr id="510" name="CustomShape 16"/>
            <p:cNvSpPr/>
            <p:nvPr/>
          </p:nvSpPr>
          <p:spPr>
            <a:xfrm>
              <a:off x="1116000" y="2660760"/>
              <a:ext cx="536040" cy="383760"/>
            </a:xfrm>
            <a:prstGeom prst="wave">
              <a:avLst>
                <a:gd name="adj1" fmla="val 13005"/>
                <a:gd name="adj2" fmla="val 0"/>
              </a:avLst>
            </a:prstGeom>
            <a:solidFill>
              <a:srgbClr val="FF3300"/>
            </a:solidFill>
            <a:ln w="9360">
              <a:solidFill>
                <a:schemeClr val="tx1"/>
              </a:solidFill>
              <a:round/>
            </a:ln>
          </p:spPr>
          <p:style>
            <a:lnRef idx="0">
              <a:scrgbClr r="0" g="0" b="0"/>
            </a:lnRef>
            <a:fillRef idx="0">
              <a:scrgbClr r="0" g="0" b="0"/>
            </a:fillRef>
            <a:effectRef idx="0">
              <a:scrgbClr r="0" g="0" b="0"/>
            </a:effectRef>
            <a:fontRef idx="minor"/>
          </p:style>
        </p:sp>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 name="TextShape 1"/>
          <p:cNvSpPr txBox="1"/>
          <p:nvPr/>
        </p:nvSpPr>
        <p:spPr>
          <a:xfrm>
            <a:off x="457200" y="274680"/>
            <a:ext cx="8229240" cy="1142640"/>
          </a:xfrm>
          <a:prstGeom prst="rect">
            <a:avLst/>
          </a:prstGeom>
          <a:noFill/>
          <a:ln w="9360">
            <a:noFill/>
          </a:ln>
        </p:spPr>
        <p:txBody>
          <a:bodyPr>
            <a:noAutofit/>
          </a:bodyPr>
          <a:lstStyle/>
          <a:p>
            <a:pPr algn="ctr">
              <a:lnSpc>
                <a:spcPct val="100000"/>
              </a:lnSpc>
            </a:pPr>
            <a:r>
              <a:rPr lang="en-US" sz="3600" b="0" strike="noStrike" spc="-1" dirty="0" smtClean="0">
                <a:solidFill>
                  <a:srgbClr val="000000"/>
                </a:solidFill>
                <a:latin typeface="Arial"/>
              </a:rPr>
              <a:t>Come within Hail</a:t>
            </a:r>
            <a:endParaRPr lang="en-US" sz="3600" b="0" strike="noStrike" spc="-1" dirty="0">
              <a:solidFill>
                <a:srgbClr val="000000"/>
              </a:solidFill>
              <a:latin typeface="Arial"/>
            </a:endParaRPr>
          </a:p>
        </p:txBody>
      </p:sp>
      <p:sp>
        <p:nvSpPr>
          <p:cNvPr id="495" name="TextShape 2"/>
          <p:cNvSpPr txBox="1"/>
          <p:nvPr/>
        </p:nvSpPr>
        <p:spPr>
          <a:xfrm>
            <a:off x="457200" y="1278000"/>
            <a:ext cx="8229240" cy="5008588"/>
          </a:xfrm>
          <a:prstGeom prst="rect">
            <a:avLst/>
          </a:prstGeom>
          <a:noFill/>
          <a:ln w="9360">
            <a:noFill/>
          </a:ln>
        </p:spPr>
        <p:txBody>
          <a:bodyPr>
            <a:noAutofit/>
          </a:bodyPr>
          <a:lstStyle/>
          <a:p>
            <a:pPr>
              <a:lnSpc>
                <a:spcPct val="100000"/>
              </a:lnSpc>
              <a:spcBef>
                <a:spcPts val="561"/>
              </a:spcBef>
            </a:pPr>
            <a:r>
              <a:rPr lang="en-US" sz="2800" b="0" strike="noStrike" spc="-1" dirty="0" smtClean="0">
                <a:solidFill>
                  <a:srgbClr val="000000"/>
                </a:solidFill>
                <a:latin typeface="Arial"/>
              </a:rPr>
              <a:t>Code flag Lima means “Come Within Hail” of the RC boat for information or “Follow Me.”</a:t>
            </a:r>
            <a:endParaRPr lang="en-US" sz="2800" b="0" strike="noStrike" spc="-1" dirty="0">
              <a:solidFill>
                <a:srgbClr val="000000"/>
              </a:solidFill>
              <a:latin typeface="Arial"/>
            </a:endParaRPr>
          </a:p>
        </p:txBody>
      </p:sp>
      <p:sp>
        <p:nvSpPr>
          <p:cNvPr id="496" name="Line 3"/>
          <p:cNvSpPr/>
          <p:nvPr/>
        </p:nvSpPr>
        <p:spPr>
          <a:xfrm flipH="1">
            <a:off x="1676160" y="3657600"/>
            <a:ext cx="3886200" cy="0"/>
          </a:xfrm>
          <a:prstGeom prst="line">
            <a:avLst/>
          </a:prstGeom>
          <a:ln w="12600" cap="rnd">
            <a:solidFill>
              <a:schemeClr val="tx1"/>
            </a:solidFill>
            <a:prstDash val="dash"/>
            <a:round/>
          </a:ln>
        </p:spPr>
        <p:style>
          <a:lnRef idx="0">
            <a:scrgbClr r="0" g="0" b="0"/>
          </a:lnRef>
          <a:fillRef idx="0">
            <a:scrgbClr r="0" g="0" b="0"/>
          </a:fillRef>
          <a:effectRef idx="0">
            <a:scrgbClr r="0" g="0" b="0"/>
          </a:effectRef>
          <a:fontRef idx="minor"/>
        </p:style>
      </p:sp>
      <p:sp>
        <p:nvSpPr>
          <p:cNvPr id="497" name="CustomShape 4"/>
          <p:cNvSpPr/>
          <p:nvPr/>
        </p:nvSpPr>
        <p:spPr>
          <a:xfrm rot="16200000" flipV="1">
            <a:off x="5067360" y="3390120"/>
            <a:ext cx="1447560" cy="304560"/>
          </a:xfrm>
          <a:prstGeom prst="homePlate">
            <a:avLst>
              <a:gd name="adj" fmla="val 118750"/>
            </a:avLst>
          </a:prstGeom>
          <a:noFill/>
          <a:ln w="255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en-US" sz="2400" b="0" strike="noStrike" spc="-1" dirty="0">
                <a:solidFill>
                  <a:srgbClr val="000000"/>
                </a:solidFill>
                <a:latin typeface="Times New Roman"/>
              </a:rPr>
              <a:t>RC</a:t>
            </a:r>
            <a:endParaRPr lang="en-US" sz="2400" b="0" strike="noStrike" spc="-1" dirty="0">
              <a:latin typeface="Arial"/>
            </a:endParaRPr>
          </a:p>
        </p:txBody>
      </p:sp>
      <p:grpSp>
        <p:nvGrpSpPr>
          <p:cNvPr id="498" name="Group 5"/>
          <p:cNvGrpSpPr/>
          <p:nvPr/>
        </p:nvGrpSpPr>
        <p:grpSpPr>
          <a:xfrm>
            <a:off x="3174480" y="3548880"/>
            <a:ext cx="1238760" cy="1238760"/>
            <a:chOff x="3174480" y="3548880"/>
            <a:chExt cx="1238760" cy="1238760"/>
          </a:xfrm>
        </p:grpSpPr>
        <p:sp>
          <p:nvSpPr>
            <p:cNvPr id="499" name="CustomShape 6"/>
            <p:cNvSpPr/>
            <p:nvPr/>
          </p:nvSpPr>
          <p:spPr>
            <a:xfrm rot="2700000" flipV="1">
              <a:off x="3070080" y="4015440"/>
              <a:ext cx="1447560" cy="304560"/>
            </a:xfrm>
            <a:prstGeom prst="homePlate">
              <a:avLst>
                <a:gd name="adj" fmla="val 118750"/>
              </a:avLst>
            </a:prstGeom>
            <a:noFill/>
            <a:ln w="25560">
              <a:solidFill>
                <a:schemeClr val="tx1"/>
              </a:solidFill>
              <a:miter/>
            </a:ln>
          </p:spPr>
          <p:style>
            <a:lnRef idx="0">
              <a:scrgbClr r="0" g="0" b="0"/>
            </a:lnRef>
            <a:fillRef idx="0">
              <a:scrgbClr r="0" g="0" b="0"/>
            </a:fillRef>
            <a:effectRef idx="0">
              <a:scrgbClr r="0" g="0" b="0"/>
            </a:effectRef>
            <a:fontRef idx="minor"/>
          </p:style>
        </p:sp>
        <p:sp>
          <p:nvSpPr>
            <p:cNvPr id="500" name="Line 7"/>
            <p:cNvSpPr/>
            <p:nvPr/>
          </p:nvSpPr>
          <p:spPr>
            <a:xfrm flipH="1" flipV="1">
              <a:off x="3605400" y="3548880"/>
              <a:ext cx="431280" cy="862200"/>
            </a:xfrm>
            <a:prstGeom prst="line">
              <a:avLst/>
            </a:prstGeom>
            <a:ln w="25560">
              <a:solidFill>
                <a:schemeClr val="tx1"/>
              </a:solidFill>
              <a:round/>
            </a:ln>
          </p:spPr>
          <p:style>
            <a:lnRef idx="0">
              <a:scrgbClr r="0" g="0" b="0"/>
            </a:lnRef>
            <a:fillRef idx="0">
              <a:scrgbClr r="0" g="0" b="0"/>
            </a:fillRef>
            <a:effectRef idx="0">
              <a:scrgbClr r="0" g="0" b="0"/>
            </a:effectRef>
            <a:fontRef idx="minor"/>
          </p:style>
        </p:sp>
      </p:grpSp>
      <p:grpSp>
        <p:nvGrpSpPr>
          <p:cNvPr id="501" name="Group 8"/>
          <p:cNvGrpSpPr/>
          <p:nvPr/>
        </p:nvGrpSpPr>
        <p:grpSpPr>
          <a:xfrm>
            <a:off x="3105360" y="5048280"/>
            <a:ext cx="1292400" cy="1238760"/>
            <a:chOff x="3105360" y="5048280"/>
            <a:chExt cx="1292400" cy="1238760"/>
          </a:xfrm>
        </p:grpSpPr>
        <p:sp>
          <p:nvSpPr>
            <p:cNvPr id="502" name="CustomShape 9"/>
            <p:cNvSpPr/>
            <p:nvPr/>
          </p:nvSpPr>
          <p:spPr>
            <a:xfrm rot="8100000" flipV="1">
              <a:off x="3000600" y="5514840"/>
              <a:ext cx="1447560" cy="304560"/>
            </a:xfrm>
            <a:prstGeom prst="homePlate">
              <a:avLst>
                <a:gd name="adj" fmla="val 118750"/>
              </a:avLst>
            </a:prstGeom>
            <a:noFill/>
            <a:ln w="25560">
              <a:solidFill>
                <a:schemeClr val="tx1"/>
              </a:solidFill>
              <a:miter/>
            </a:ln>
          </p:spPr>
          <p:style>
            <a:lnRef idx="0">
              <a:scrgbClr r="0" g="0" b="0"/>
            </a:lnRef>
            <a:fillRef idx="0">
              <a:scrgbClr r="0" g="0" b="0"/>
            </a:fillRef>
            <a:effectRef idx="0">
              <a:scrgbClr r="0" g="0" b="0"/>
            </a:effectRef>
            <a:fontRef idx="minor"/>
          </p:style>
        </p:sp>
        <p:sp>
          <p:nvSpPr>
            <p:cNvPr id="503" name="Line 10"/>
            <p:cNvSpPr/>
            <p:nvPr/>
          </p:nvSpPr>
          <p:spPr>
            <a:xfrm flipV="1">
              <a:off x="3481920" y="5856120"/>
              <a:ext cx="915840" cy="54000"/>
            </a:xfrm>
            <a:prstGeom prst="line">
              <a:avLst/>
            </a:prstGeom>
            <a:ln w="25560">
              <a:solidFill>
                <a:schemeClr val="tx1"/>
              </a:solidFill>
              <a:round/>
            </a:ln>
          </p:spPr>
          <p:style>
            <a:lnRef idx="0">
              <a:scrgbClr r="0" g="0" b="0"/>
            </a:lnRef>
            <a:fillRef idx="0">
              <a:scrgbClr r="0" g="0" b="0"/>
            </a:fillRef>
            <a:effectRef idx="0">
              <a:scrgbClr r="0" g="0" b="0"/>
            </a:effectRef>
            <a:fontRef idx="minor"/>
          </p:style>
        </p:sp>
      </p:grpSp>
      <p:sp>
        <p:nvSpPr>
          <p:cNvPr id="506" name="CustomShape 12"/>
          <p:cNvSpPr/>
          <p:nvPr/>
        </p:nvSpPr>
        <p:spPr>
          <a:xfrm>
            <a:off x="6019920" y="2286000"/>
            <a:ext cx="1142640" cy="1294920"/>
          </a:xfrm>
          <a:prstGeom prst="wedgeRoundRectCallout">
            <a:avLst>
              <a:gd name="adj1" fmla="val -50417"/>
              <a:gd name="adj2" fmla="val 62380"/>
              <a:gd name="adj3" fmla="val 16667"/>
            </a:avLst>
          </a:prstGeom>
          <a:noFill/>
          <a:ln w="12600">
            <a:solidFill>
              <a:schemeClr val="tx1"/>
            </a:solidFill>
            <a:miter/>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2400" b="0" strike="noStrike" spc="-1" dirty="0" smtClean="0">
                <a:solidFill>
                  <a:srgbClr val="000000"/>
                </a:solidFill>
                <a:latin typeface="Times New Roman"/>
              </a:rPr>
              <a:t>Horn</a:t>
            </a:r>
            <a:r>
              <a:rPr lang="en-US" sz="2400" b="0" strike="noStrike" spc="-1" dirty="0">
                <a:solidFill>
                  <a:srgbClr val="000000"/>
                </a:solidFill>
                <a:latin typeface="Times New Roman"/>
              </a:rPr>
              <a:t>!</a:t>
            </a:r>
            <a:endParaRPr lang="en-US" sz="2400" b="0" strike="noStrike" spc="-1" dirty="0">
              <a:latin typeface="Arial"/>
            </a:endParaRPr>
          </a:p>
        </p:txBody>
      </p:sp>
      <p:grpSp>
        <p:nvGrpSpPr>
          <p:cNvPr id="507" name="Group 13"/>
          <p:cNvGrpSpPr/>
          <p:nvPr/>
        </p:nvGrpSpPr>
        <p:grpSpPr>
          <a:xfrm>
            <a:off x="1116000" y="2660400"/>
            <a:ext cx="652320" cy="1036440"/>
            <a:chOff x="1116000" y="2660400"/>
            <a:chExt cx="652320" cy="1036440"/>
          </a:xfrm>
        </p:grpSpPr>
        <p:sp>
          <p:nvSpPr>
            <p:cNvPr id="508" name="Line 14"/>
            <p:cNvSpPr/>
            <p:nvPr/>
          </p:nvSpPr>
          <p:spPr>
            <a:xfrm>
              <a:off x="1652400" y="2660400"/>
              <a:ext cx="0" cy="920880"/>
            </a:xfrm>
            <a:prstGeom prst="line">
              <a:avLst/>
            </a:prstGeom>
            <a:ln w="28440">
              <a:solidFill>
                <a:schemeClr val="tx1"/>
              </a:solidFill>
              <a:round/>
            </a:ln>
          </p:spPr>
          <p:style>
            <a:lnRef idx="0">
              <a:scrgbClr r="0" g="0" b="0"/>
            </a:lnRef>
            <a:fillRef idx="0">
              <a:scrgbClr r="0" g="0" b="0"/>
            </a:fillRef>
            <a:effectRef idx="0">
              <a:scrgbClr r="0" g="0" b="0"/>
            </a:effectRef>
            <a:fontRef idx="minor"/>
          </p:style>
        </p:sp>
        <p:sp>
          <p:nvSpPr>
            <p:cNvPr id="509" name="CustomShape 15"/>
            <p:cNvSpPr/>
            <p:nvPr/>
          </p:nvSpPr>
          <p:spPr>
            <a:xfrm>
              <a:off x="1498680" y="3581280"/>
              <a:ext cx="269640" cy="115560"/>
            </a:xfrm>
            <a:prstGeom prst="ellipse">
              <a:avLst/>
            </a:prstGeom>
            <a:solidFill>
              <a:schemeClr val="bg2"/>
            </a:solidFill>
            <a:ln w="9360">
              <a:solidFill>
                <a:schemeClr val="tx1"/>
              </a:solidFill>
              <a:round/>
            </a:ln>
          </p:spPr>
          <p:style>
            <a:lnRef idx="0">
              <a:scrgbClr r="0" g="0" b="0"/>
            </a:lnRef>
            <a:fillRef idx="0">
              <a:scrgbClr r="0" g="0" b="0"/>
            </a:fillRef>
            <a:effectRef idx="0">
              <a:scrgbClr r="0" g="0" b="0"/>
            </a:effectRef>
            <a:fontRef idx="minor"/>
          </p:style>
        </p:sp>
        <p:sp>
          <p:nvSpPr>
            <p:cNvPr id="510" name="CustomShape 16"/>
            <p:cNvSpPr/>
            <p:nvPr/>
          </p:nvSpPr>
          <p:spPr>
            <a:xfrm>
              <a:off x="1116000" y="2660760"/>
              <a:ext cx="536040" cy="383760"/>
            </a:xfrm>
            <a:prstGeom prst="wave">
              <a:avLst>
                <a:gd name="adj1" fmla="val 13005"/>
                <a:gd name="adj2" fmla="val 0"/>
              </a:avLst>
            </a:prstGeom>
            <a:solidFill>
              <a:srgbClr val="FF3300"/>
            </a:solidFill>
            <a:ln w="9360">
              <a:solidFill>
                <a:schemeClr val="tx1"/>
              </a:solidFill>
              <a:round/>
            </a:ln>
          </p:spPr>
          <p:style>
            <a:lnRef idx="0">
              <a:scrgbClr r="0" g="0" b="0"/>
            </a:lnRef>
            <a:fillRef idx="0">
              <a:scrgbClr r="0" g="0" b="0"/>
            </a:fillRef>
            <a:effectRef idx="0">
              <a:scrgbClr r="0" g="0" b="0"/>
            </a:effectRef>
            <a:fontRef idx="minor"/>
          </p:style>
        </p:sp>
      </p:grpSp>
      <p:pic>
        <p:nvPicPr>
          <p:cNvPr id="2050" name="Picture 2" descr="https://www.racingrulesofsailing.org/assetz/race_signals/l_with_signals-5718a8edd405609dbdc4b4bbd50d05a92cb0073f1e2efa57e107d1a47a3b919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560" y="3871190"/>
            <a:ext cx="1502529" cy="1973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348022"/>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TextShape 1"/>
          <p:cNvSpPr txBox="1"/>
          <p:nvPr/>
        </p:nvSpPr>
        <p:spPr>
          <a:xfrm>
            <a:off x="457200" y="274680"/>
            <a:ext cx="8229240" cy="1142640"/>
          </a:xfrm>
          <a:prstGeom prst="rect">
            <a:avLst/>
          </a:prstGeom>
          <a:noFill/>
          <a:ln w="9360">
            <a:noFill/>
          </a:ln>
        </p:spPr>
        <p:txBody>
          <a:bodyPr>
            <a:noAutofit/>
          </a:bodyPr>
          <a:lstStyle/>
          <a:p>
            <a:pPr algn="ctr">
              <a:lnSpc>
                <a:spcPct val="100000"/>
              </a:lnSpc>
            </a:pPr>
            <a:r>
              <a:rPr lang="en-US" sz="3600" b="1" strike="noStrike" spc="-1" dirty="0">
                <a:solidFill>
                  <a:srgbClr val="000000"/>
                </a:solidFill>
                <a:latin typeface="Arial"/>
              </a:rPr>
              <a:t>Pursuit Starts</a:t>
            </a:r>
            <a:endParaRPr lang="en-US" sz="3600" b="0" strike="noStrike" spc="-1" dirty="0">
              <a:solidFill>
                <a:srgbClr val="000000"/>
              </a:solidFill>
              <a:latin typeface="Arial"/>
            </a:endParaRPr>
          </a:p>
        </p:txBody>
      </p:sp>
      <p:sp>
        <p:nvSpPr>
          <p:cNvPr id="512" name="TextShape 2"/>
          <p:cNvSpPr txBox="1"/>
          <p:nvPr/>
        </p:nvSpPr>
        <p:spPr>
          <a:xfrm>
            <a:off x="457200" y="1278000"/>
            <a:ext cx="8229240" cy="4525560"/>
          </a:xfrm>
          <a:prstGeom prst="rect">
            <a:avLst/>
          </a:prstGeom>
          <a:noFill/>
          <a:ln w="9360">
            <a:noFill/>
          </a:ln>
        </p:spPr>
        <p:txBody>
          <a:bodyPr>
            <a:noAutofit/>
          </a:bodyPr>
          <a:lstStyle/>
          <a:p>
            <a:pPr>
              <a:lnSpc>
                <a:spcPct val="100000"/>
              </a:lnSpc>
              <a:spcBef>
                <a:spcPts val="561"/>
              </a:spcBef>
            </a:pPr>
            <a:endParaRPr lang="en-US" sz="3200" b="0" strike="noStrike" spc="-1" dirty="0">
              <a:solidFill>
                <a:srgbClr val="000000"/>
              </a:solidFill>
              <a:latin typeface="Arial"/>
            </a:endParaRPr>
          </a:p>
          <a:p>
            <a:pPr>
              <a:lnSpc>
                <a:spcPct val="100000"/>
              </a:lnSpc>
              <a:spcBef>
                <a:spcPts val="561"/>
              </a:spcBef>
            </a:pPr>
            <a:r>
              <a:rPr lang="en-US" sz="2800" b="0" strike="noStrike" spc="-1" dirty="0">
                <a:solidFill>
                  <a:srgbClr val="000000"/>
                </a:solidFill>
                <a:latin typeface="Arial"/>
              </a:rPr>
              <a:t>The handicap is built into the start with the goal being all boats will hit the finish line at the same time! </a:t>
            </a:r>
          </a:p>
          <a:p>
            <a:pPr>
              <a:lnSpc>
                <a:spcPct val="100000"/>
              </a:lnSpc>
              <a:spcBef>
                <a:spcPts val="561"/>
              </a:spcBef>
            </a:pPr>
            <a:endParaRPr lang="en-US" sz="2800" b="0" strike="noStrike" spc="-1" dirty="0">
              <a:solidFill>
                <a:srgbClr val="000000"/>
              </a:solidFill>
              <a:latin typeface="Arial"/>
            </a:endParaRPr>
          </a:p>
          <a:p>
            <a:pPr>
              <a:lnSpc>
                <a:spcPct val="100000"/>
              </a:lnSpc>
              <a:spcBef>
                <a:spcPts val="561"/>
              </a:spcBef>
            </a:pPr>
            <a:r>
              <a:rPr lang="en-US" sz="2800" b="0" strike="noStrike" spc="-1" dirty="0">
                <a:solidFill>
                  <a:srgbClr val="000000"/>
                </a:solidFill>
                <a:latin typeface="Arial"/>
              </a:rPr>
              <a:t>Makes for a “true” finish!</a:t>
            </a:r>
          </a:p>
          <a:p>
            <a:pPr>
              <a:lnSpc>
                <a:spcPct val="100000"/>
              </a:lnSpc>
              <a:spcBef>
                <a:spcPts val="561"/>
              </a:spcBef>
            </a:pPr>
            <a:endParaRPr lang="en-US" sz="2800" b="0" strike="noStrike" spc="-1" dirty="0">
              <a:solidFill>
                <a:srgbClr val="000000"/>
              </a:solidFill>
              <a:latin typeface="Arial"/>
            </a:endParaRPr>
          </a:p>
          <a:p>
            <a:pPr>
              <a:lnSpc>
                <a:spcPct val="100000"/>
              </a:lnSpc>
              <a:spcBef>
                <a:spcPts val="561"/>
              </a:spcBef>
            </a:pPr>
            <a:r>
              <a:rPr lang="en-US" sz="2800" b="0" strike="noStrike" spc="-1" dirty="0">
                <a:solidFill>
                  <a:srgbClr val="000000"/>
                </a:solidFill>
                <a:latin typeface="Arial"/>
              </a:rPr>
              <a:t>Start time on the MORF site for Wednesday nights or issued by RC at skippers meeting.</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 name="TextShape 1"/>
          <p:cNvSpPr txBox="1"/>
          <p:nvPr/>
        </p:nvSpPr>
        <p:spPr>
          <a:xfrm>
            <a:off x="457200" y="274680"/>
            <a:ext cx="8229240" cy="1142640"/>
          </a:xfrm>
          <a:prstGeom prst="rect">
            <a:avLst/>
          </a:prstGeom>
          <a:noFill/>
          <a:ln w="9360">
            <a:noFill/>
          </a:ln>
        </p:spPr>
        <p:txBody>
          <a:bodyPr>
            <a:noAutofit/>
          </a:bodyPr>
          <a:lstStyle/>
          <a:p>
            <a:pPr algn="ctr">
              <a:lnSpc>
                <a:spcPct val="100000"/>
              </a:lnSpc>
            </a:pPr>
            <a:r>
              <a:rPr lang="en-US" sz="3600" b="0" strike="noStrike" spc="-1" dirty="0">
                <a:solidFill>
                  <a:srgbClr val="000000"/>
                </a:solidFill>
                <a:latin typeface="Arial"/>
              </a:rPr>
              <a:t>Pursuit Starts</a:t>
            </a:r>
          </a:p>
        </p:txBody>
      </p:sp>
      <p:sp>
        <p:nvSpPr>
          <p:cNvPr id="514" name="Line 2"/>
          <p:cNvSpPr/>
          <p:nvPr/>
        </p:nvSpPr>
        <p:spPr>
          <a:xfrm flipH="1">
            <a:off x="2574720" y="1969560"/>
            <a:ext cx="3886200" cy="0"/>
          </a:xfrm>
          <a:prstGeom prst="line">
            <a:avLst/>
          </a:prstGeom>
          <a:ln w="12600" cap="rnd">
            <a:solidFill>
              <a:schemeClr val="tx1"/>
            </a:solidFill>
            <a:prstDash val="dash"/>
            <a:round/>
          </a:ln>
        </p:spPr>
        <p:style>
          <a:lnRef idx="0">
            <a:scrgbClr r="0" g="0" b="0"/>
          </a:lnRef>
          <a:fillRef idx="0">
            <a:scrgbClr r="0" g="0" b="0"/>
          </a:fillRef>
          <a:effectRef idx="0">
            <a:scrgbClr r="0" g="0" b="0"/>
          </a:effectRef>
          <a:fontRef idx="minor"/>
        </p:style>
      </p:sp>
      <p:sp>
        <p:nvSpPr>
          <p:cNvPr id="515" name="CustomShape 3"/>
          <p:cNvSpPr/>
          <p:nvPr/>
        </p:nvSpPr>
        <p:spPr>
          <a:xfrm rot="16200000" flipV="1">
            <a:off x="5920920" y="1119240"/>
            <a:ext cx="1447560" cy="304560"/>
          </a:xfrm>
          <a:prstGeom prst="homePlate">
            <a:avLst>
              <a:gd name="adj" fmla="val 118750"/>
            </a:avLst>
          </a:prstGeom>
          <a:noFill/>
          <a:ln w="255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en-US" sz="2400" b="0" strike="noStrike" spc="-1" dirty="0">
                <a:solidFill>
                  <a:srgbClr val="000000"/>
                </a:solidFill>
                <a:latin typeface="Times New Roman"/>
              </a:rPr>
              <a:t>RC</a:t>
            </a:r>
            <a:endParaRPr lang="en-US" sz="2400" b="0" strike="noStrike" spc="-1" dirty="0">
              <a:latin typeface="Arial"/>
            </a:endParaRPr>
          </a:p>
        </p:txBody>
      </p:sp>
      <p:grpSp>
        <p:nvGrpSpPr>
          <p:cNvPr id="516" name="Group 4"/>
          <p:cNvGrpSpPr/>
          <p:nvPr/>
        </p:nvGrpSpPr>
        <p:grpSpPr>
          <a:xfrm>
            <a:off x="3803760" y="1969200"/>
            <a:ext cx="230400" cy="575640"/>
            <a:chOff x="3803760" y="1969200"/>
            <a:chExt cx="230400" cy="575640"/>
          </a:xfrm>
        </p:grpSpPr>
        <p:sp>
          <p:nvSpPr>
            <p:cNvPr id="517" name="CustomShape 5"/>
            <p:cNvSpPr/>
            <p:nvPr/>
          </p:nvSpPr>
          <p:spPr>
            <a:xfrm rot="16200000" flipV="1">
              <a:off x="3700440" y="2210760"/>
              <a:ext cx="575640" cy="91800"/>
            </a:xfrm>
            <a:prstGeom prst="homePlate">
              <a:avLst>
                <a:gd name="adj" fmla="val 118750"/>
              </a:avLst>
            </a:prstGeom>
            <a:noFill/>
            <a:ln w="25560">
              <a:solidFill>
                <a:schemeClr val="tx1"/>
              </a:solidFill>
              <a:miter/>
            </a:ln>
          </p:spPr>
          <p:style>
            <a:lnRef idx="0">
              <a:scrgbClr r="0" g="0" b="0"/>
            </a:lnRef>
            <a:fillRef idx="0">
              <a:scrgbClr r="0" g="0" b="0"/>
            </a:fillRef>
            <a:effectRef idx="0">
              <a:scrgbClr r="0" g="0" b="0"/>
            </a:effectRef>
            <a:fontRef idx="minor"/>
          </p:style>
        </p:sp>
        <p:sp>
          <p:nvSpPr>
            <p:cNvPr id="518" name="Line 6"/>
            <p:cNvSpPr/>
            <p:nvPr/>
          </p:nvSpPr>
          <p:spPr>
            <a:xfrm flipH="1">
              <a:off x="3803760" y="2121120"/>
              <a:ext cx="184320" cy="272880"/>
            </a:xfrm>
            <a:prstGeom prst="line">
              <a:avLst/>
            </a:prstGeom>
            <a:ln w="25560">
              <a:solidFill>
                <a:schemeClr val="tx1"/>
              </a:solidFill>
              <a:round/>
            </a:ln>
          </p:spPr>
          <p:style>
            <a:lnRef idx="0">
              <a:scrgbClr r="0" g="0" b="0"/>
            </a:lnRef>
            <a:fillRef idx="0">
              <a:scrgbClr r="0" g="0" b="0"/>
            </a:fillRef>
            <a:effectRef idx="0">
              <a:scrgbClr r="0" g="0" b="0"/>
            </a:effectRef>
            <a:fontRef idx="minor"/>
          </p:style>
        </p:sp>
      </p:grpSp>
      <p:grpSp>
        <p:nvGrpSpPr>
          <p:cNvPr id="519" name="Group 7"/>
          <p:cNvGrpSpPr/>
          <p:nvPr/>
        </p:nvGrpSpPr>
        <p:grpSpPr>
          <a:xfrm>
            <a:off x="1922040" y="970920"/>
            <a:ext cx="652320" cy="1036440"/>
            <a:chOff x="1922040" y="970920"/>
            <a:chExt cx="652320" cy="1036440"/>
          </a:xfrm>
        </p:grpSpPr>
        <p:sp>
          <p:nvSpPr>
            <p:cNvPr id="520" name="Line 8"/>
            <p:cNvSpPr/>
            <p:nvPr/>
          </p:nvSpPr>
          <p:spPr>
            <a:xfrm>
              <a:off x="2458440" y="970920"/>
              <a:ext cx="0" cy="920880"/>
            </a:xfrm>
            <a:prstGeom prst="line">
              <a:avLst/>
            </a:prstGeom>
            <a:ln w="28440">
              <a:solidFill>
                <a:schemeClr val="tx1"/>
              </a:solidFill>
              <a:round/>
            </a:ln>
          </p:spPr>
          <p:style>
            <a:lnRef idx="0">
              <a:scrgbClr r="0" g="0" b="0"/>
            </a:lnRef>
            <a:fillRef idx="0">
              <a:scrgbClr r="0" g="0" b="0"/>
            </a:fillRef>
            <a:effectRef idx="0">
              <a:scrgbClr r="0" g="0" b="0"/>
            </a:effectRef>
            <a:fontRef idx="minor"/>
          </p:style>
        </p:sp>
        <p:sp>
          <p:nvSpPr>
            <p:cNvPr id="521" name="CustomShape 9"/>
            <p:cNvSpPr/>
            <p:nvPr/>
          </p:nvSpPr>
          <p:spPr>
            <a:xfrm>
              <a:off x="2304720" y="1891800"/>
              <a:ext cx="269640" cy="115560"/>
            </a:xfrm>
            <a:prstGeom prst="ellipse">
              <a:avLst/>
            </a:prstGeom>
            <a:solidFill>
              <a:schemeClr val="bg2"/>
            </a:solidFill>
            <a:ln w="9360">
              <a:solidFill>
                <a:schemeClr val="tx1"/>
              </a:solidFill>
              <a:round/>
            </a:ln>
          </p:spPr>
          <p:style>
            <a:lnRef idx="0">
              <a:scrgbClr r="0" g="0" b="0"/>
            </a:lnRef>
            <a:fillRef idx="0">
              <a:scrgbClr r="0" g="0" b="0"/>
            </a:fillRef>
            <a:effectRef idx="0">
              <a:scrgbClr r="0" g="0" b="0"/>
            </a:effectRef>
            <a:fontRef idx="minor"/>
          </p:style>
        </p:sp>
        <p:sp>
          <p:nvSpPr>
            <p:cNvPr id="522" name="CustomShape 10"/>
            <p:cNvSpPr/>
            <p:nvPr/>
          </p:nvSpPr>
          <p:spPr>
            <a:xfrm>
              <a:off x="1922040" y="970920"/>
              <a:ext cx="536040" cy="383760"/>
            </a:xfrm>
            <a:prstGeom prst="wave">
              <a:avLst>
                <a:gd name="adj1" fmla="val 13005"/>
                <a:gd name="adj2" fmla="val 0"/>
              </a:avLst>
            </a:prstGeom>
            <a:solidFill>
              <a:srgbClr val="FF3300"/>
            </a:solidFill>
            <a:ln w="9360">
              <a:solidFill>
                <a:schemeClr val="tx1"/>
              </a:solidFill>
              <a:round/>
            </a:ln>
          </p:spPr>
          <p:style>
            <a:lnRef idx="0">
              <a:scrgbClr r="0" g="0" b="0"/>
            </a:lnRef>
            <a:fillRef idx="0">
              <a:scrgbClr r="0" g="0" b="0"/>
            </a:fillRef>
            <a:effectRef idx="0">
              <a:scrgbClr r="0" g="0" b="0"/>
            </a:effectRef>
            <a:fontRef idx="minor"/>
          </p:style>
        </p:sp>
      </p:grpSp>
      <p:grpSp>
        <p:nvGrpSpPr>
          <p:cNvPr id="523" name="Group 11"/>
          <p:cNvGrpSpPr/>
          <p:nvPr/>
        </p:nvGrpSpPr>
        <p:grpSpPr>
          <a:xfrm>
            <a:off x="2843640" y="5579280"/>
            <a:ext cx="230400" cy="575640"/>
            <a:chOff x="2843640" y="5579280"/>
            <a:chExt cx="230400" cy="575640"/>
          </a:xfrm>
        </p:grpSpPr>
        <p:sp>
          <p:nvSpPr>
            <p:cNvPr id="524" name="CustomShape 12"/>
            <p:cNvSpPr/>
            <p:nvPr/>
          </p:nvSpPr>
          <p:spPr>
            <a:xfrm rot="16200000" flipV="1">
              <a:off x="2740320" y="5820840"/>
              <a:ext cx="575640" cy="91800"/>
            </a:xfrm>
            <a:prstGeom prst="homePlate">
              <a:avLst>
                <a:gd name="adj" fmla="val 118750"/>
              </a:avLst>
            </a:prstGeom>
            <a:noFill/>
            <a:ln w="25560">
              <a:solidFill>
                <a:schemeClr val="tx1"/>
              </a:solidFill>
              <a:miter/>
            </a:ln>
          </p:spPr>
          <p:style>
            <a:lnRef idx="0">
              <a:scrgbClr r="0" g="0" b="0"/>
            </a:lnRef>
            <a:fillRef idx="0">
              <a:scrgbClr r="0" g="0" b="0"/>
            </a:fillRef>
            <a:effectRef idx="0">
              <a:scrgbClr r="0" g="0" b="0"/>
            </a:effectRef>
            <a:fontRef idx="minor"/>
          </p:style>
        </p:sp>
        <p:sp>
          <p:nvSpPr>
            <p:cNvPr id="525" name="Line 13"/>
            <p:cNvSpPr/>
            <p:nvPr/>
          </p:nvSpPr>
          <p:spPr>
            <a:xfrm flipH="1">
              <a:off x="2843640" y="5731200"/>
              <a:ext cx="184320" cy="272880"/>
            </a:xfrm>
            <a:prstGeom prst="line">
              <a:avLst/>
            </a:prstGeom>
            <a:ln w="25560">
              <a:solidFill>
                <a:schemeClr val="tx1"/>
              </a:solidFill>
              <a:round/>
            </a:ln>
          </p:spPr>
          <p:style>
            <a:lnRef idx="0">
              <a:scrgbClr r="0" g="0" b="0"/>
            </a:lnRef>
            <a:fillRef idx="0">
              <a:scrgbClr r="0" g="0" b="0"/>
            </a:fillRef>
            <a:effectRef idx="0">
              <a:scrgbClr r="0" g="0" b="0"/>
            </a:effectRef>
            <a:fontRef idx="minor"/>
          </p:style>
        </p:sp>
      </p:grpSp>
      <p:grpSp>
        <p:nvGrpSpPr>
          <p:cNvPr id="526" name="Group 14"/>
          <p:cNvGrpSpPr/>
          <p:nvPr/>
        </p:nvGrpSpPr>
        <p:grpSpPr>
          <a:xfrm>
            <a:off x="4418280" y="4465440"/>
            <a:ext cx="230400" cy="575640"/>
            <a:chOff x="4418280" y="4465440"/>
            <a:chExt cx="230400" cy="575640"/>
          </a:xfrm>
        </p:grpSpPr>
        <p:sp>
          <p:nvSpPr>
            <p:cNvPr id="527" name="CustomShape 15"/>
            <p:cNvSpPr/>
            <p:nvPr/>
          </p:nvSpPr>
          <p:spPr>
            <a:xfrm rot="16200000" flipV="1">
              <a:off x="4314960" y="4707000"/>
              <a:ext cx="575640" cy="91800"/>
            </a:xfrm>
            <a:prstGeom prst="homePlate">
              <a:avLst>
                <a:gd name="adj" fmla="val 118750"/>
              </a:avLst>
            </a:prstGeom>
            <a:noFill/>
            <a:ln w="25560">
              <a:solidFill>
                <a:schemeClr val="tx1"/>
              </a:solidFill>
              <a:miter/>
            </a:ln>
          </p:spPr>
          <p:style>
            <a:lnRef idx="0">
              <a:scrgbClr r="0" g="0" b="0"/>
            </a:lnRef>
            <a:fillRef idx="0">
              <a:scrgbClr r="0" g="0" b="0"/>
            </a:fillRef>
            <a:effectRef idx="0">
              <a:scrgbClr r="0" g="0" b="0"/>
            </a:effectRef>
            <a:fontRef idx="minor"/>
          </p:style>
        </p:sp>
        <p:sp>
          <p:nvSpPr>
            <p:cNvPr id="528" name="Line 16"/>
            <p:cNvSpPr/>
            <p:nvPr/>
          </p:nvSpPr>
          <p:spPr>
            <a:xfrm flipH="1">
              <a:off x="4418280" y="4617360"/>
              <a:ext cx="184320" cy="272880"/>
            </a:xfrm>
            <a:prstGeom prst="line">
              <a:avLst/>
            </a:prstGeom>
            <a:ln w="25560">
              <a:solidFill>
                <a:schemeClr val="tx1"/>
              </a:solidFill>
              <a:round/>
            </a:ln>
          </p:spPr>
          <p:style>
            <a:lnRef idx="0">
              <a:scrgbClr r="0" g="0" b="0"/>
            </a:lnRef>
            <a:fillRef idx="0">
              <a:scrgbClr r="0" g="0" b="0"/>
            </a:fillRef>
            <a:effectRef idx="0">
              <a:scrgbClr r="0" g="0" b="0"/>
            </a:effectRef>
            <a:fontRef idx="minor"/>
          </p:style>
        </p:sp>
      </p:grpSp>
      <p:grpSp>
        <p:nvGrpSpPr>
          <p:cNvPr id="529" name="Group 17"/>
          <p:cNvGrpSpPr/>
          <p:nvPr/>
        </p:nvGrpSpPr>
        <p:grpSpPr>
          <a:xfrm>
            <a:off x="2958840" y="3543840"/>
            <a:ext cx="230400" cy="575640"/>
            <a:chOff x="2958840" y="3543840"/>
            <a:chExt cx="230400" cy="575640"/>
          </a:xfrm>
        </p:grpSpPr>
        <p:sp>
          <p:nvSpPr>
            <p:cNvPr id="530" name="CustomShape 18"/>
            <p:cNvSpPr/>
            <p:nvPr/>
          </p:nvSpPr>
          <p:spPr>
            <a:xfrm rot="16200000" flipV="1">
              <a:off x="2855520" y="3785400"/>
              <a:ext cx="575640" cy="91800"/>
            </a:xfrm>
            <a:prstGeom prst="homePlate">
              <a:avLst>
                <a:gd name="adj" fmla="val 118750"/>
              </a:avLst>
            </a:prstGeom>
            <a:noFill/>
            <a:ln w="25560">
              <a:solidFill>
                <a:schemeClr val="tx1"/>
              </a:solidFill>
              <a:miter/>
            </a:ln>
          </p:spPr>
          <p:style>
            <a:lnRef idx="0">
              <a:scrgbClr r="0" g="0" b="0"/>
            </a:lnRef>
            <a:fillRef idx="0">
              <a:scrgbClr r="0" g="0" b="0"/>
            </a:fillRef>
            <a:effectRef idx="0">
              <a:scrgbClr r="0" g="0" b="0"/>
            </a:effectRef>
            <a:fontRef idx="minor"/>
          </p:style>
        </p:sp>
        <p:sp>
          <p:nvSpPr>
            <p:cNvPr id="531" name="Line 19"/>
            <p:cNvSpPr/>
            <p:nvPr/>
          </p:nvSpPr>
          <p:spPr>
            <a:xfrm flipH="1">
              <a:off x="2958840" y="3695760"/>
              <a:ext cx="184320" cy="272880"/>
            </a:xfrm>
            <a:prstGeom prst="line">
              <a:avLst/>
            </a:prstGeom>
            <a:ln w="25560">
              <a:solidFill>
                <a:schemeClr val="tx1"/>
              </a:solidFill>
              <a:round/>
            </a:ln>
          </p:spPr>
          <p:style>
            <a:lnRef idx="0">
              <a:scrgbClr r="0" g="0" b="0"/>
            </a:lnRef>
            <a:fillRef idx="0">
              <a:scrgbClr r="0" g="0" b="0"/>
            </a:fillRef>
            <a:effectRef idx="0">
              <a:scrgbClr r="0" g="0" b="0"/>
            </a:effectRef>
            <a:fontRef idx="minor"/>
          </p:style>
        </p:sp>
      </p:grpSp>
      <p:sp>
        <p:nvSpPr>
          <p:cNvPr id="532" name="CustomShape 20"/>
          <p:cNvSpPr/>
          <p:nvPr/>
        </p:nvSpPr>
        <p:spPr>
          <a:xfrm>
            <a:off x="4343760" y="2430360"/>
            <a:ext cx="335518" cy="367878"/>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0" strike="noStrike" spc="-1" dirty="0">
                <a:solidFill>
                  <a:srgbClr val="000000"/>
                </a:solidFill>
                <a:latin typeface="Arial"/>
              </a:rPr>
              <a:t>A</a:t>
            </a:r>
            <a:endParaRPr lang="en-US" sz="1800" b="0" strike="noStrike" spc="-1" dirty="0">
              <a:latin typeface="Arial"/>
            </a:endParaRPr>
          </a:p>
        </p:txBody>
      </p:sp>
      <p:sp>
        <p:nvSpPr>
          <p:cNvPr id="533" name="CustomShape 21"/>
          <p:cNvSpPr/>
          <p:nvPr/>
        </p:nvSpPr>
        <p:spPr>
          <a:xfrm>
            <a:off x="3115080" y="6040440"/>
            <a:ext cx="348342" cy="367878"/>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0" strike="noStrike" spc="-1" dirty="0">
                <a:solidFill>
                  <a:srgbClr val="000000"/>
                </a:solidFill>
                <a:latin typeface="Arial"/>
              </a:rPr>
              <a:t>D</a:t>
            </a:r>
            <a:endParaRPr lang="en-US" sz="1800" b="0" strike="noStrike" spc="-1" dirty="0">
              <a:latin typeface="Arial"/>
            </a:endParaRPr>
          </a:p>
        </p:txBody>
      </p:sp>
      <p:sp>
        <p:nvSpPr>
          <p:cNvPr id="534" name="CustomShape 22"/>
          <p:cNvSpPr/>
          <p:nvPr/>
        </p:nvSpPr>
        <p:spPr>
          <a:xfrm>
            <a:off x="4843440" y="4773240"/>
            <a:ext cx="348342" cy="367878"/>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0" strike="noStrike" spc="-1" dirty="0">
                <a:solidFill>
                  <a:srgbClr val="000000"/>
                </a:solidFill>
                <a:latin typeface="Arial"/>
              </a:rPr>
              <a:t>C</a:t>
            </a:r>
            <a:endParaRPr lang="en-US" sz="1800" b="0" strike="noStrike" spc="-1" dirty="0">
              <a:latin typeface="Arial"/>
            </a:endParaRPr>
          </a:p>
        </p:txBody>
      </p:sp>
      <p:sp>
        <p:nvSpPr>
          <p:cNvPr id="535" name="CustomShape 23"/>
          <p:cNvSpPr/>
          <p:nvPr/>
        </p:nvSpPr>
        <p:spPr>
          <a:xfrm>
            <a:off x="3306960" y="3851280"/>
            <a:ext cx="335518" cy="367878"/>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0" strike="noStrike" spc="-1" dirty="0">
                <a:solidFill>
                  <a:srgbClr val="000000"/>
                </a:solidFill>
                <a:latin typeface="Arial"/>
              </a:rPr>
              <a:t>B</a:t>
            </a:r>
            <a:endParaRPr lang="en-US" sz="1800" b="0" strike="noStrike" spc="-1" dirty="0">
              <a:latin typeface="Arial"/>
            </a:endParaRPr>
          </a:p>
        </p:txBody>
      </p:sp>
      <p:sp>
        <p:nvSpPr>
          <p:cNvPr id="536" name="CustomShape 24"/>
          <p:cNvSpPr/>
          <p:nvPr/>
        </p:nvSpPr>
        <p:spPr>
          <a:xfrm>
            <a:off x="6348961" y="2853001"/>
            <a:ext cx="2090357" cy="1198875"/>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0" strike="noStrike" spc="-1" dirty="0">
                <a:solidFill>
                  <a:srgbClr val="000000"/>
                </a:solidFill>
                <a:latin typeface="Arial"/>
              </a:rPr>
              <a:t>Boat A  PHRF 120</a:t>
            </a:r>
            <a:endParaRPr lang="en-US" sz="1800" b="0" strike="noStrike" spc="-1" dirty="0">
              <a:latin typeface="Arial"/>
            </a:endParaRPr>
          </a:p>
          <a:p>
            <a:pPr>
              <a:lnSpc>
                <a:spcPct val="100000"/>
              </a:lnSpc>
            </a:pPr>
            <a:r>
              <a:rPr lang="en-US" sz="1800" b="0" strike="noStrike" spc="-1" dirty="0">
                <a:solidFill>
                  <a:srgbClr val="000000"/>
                </a:solidFill>
                <a:latin typeface="Arial"/>
              </a:rPr>
              <a:t>Boat B  PHRF  90</a:t>
            </a:r>
            <a:endParaRPr lang="en-US" sz="1800" b="0" strike="noStrike" spc="-1" dirty="0">
              <a:latin typeface="Arial"/>
            </a:endParaRPr>
          </a:p>
          <a:p>
            <a:pPr>
              <a:lnSpc>
                <a:spcPct val="100000"/>
              </a:lnSpc>
            </a:pPr>
            <a:r>
              <a:rPr lang="en-US" sz="1800" b="0" strike="noStrike" spc="-1" dirty="0">
                <a:solidFill>
                  <a:srgbClr val="000000"/>
                </a:solidFill>
                <a:latin typeface="Arial"/>
              </a:rPr>
              <a:t>Boat C  PHRF  60</a:t>
            </a:r>
            <a:endParaRPr lang="en-US" sz="1800" b="0" strike="noStrike" spc="-1" dirty="0">
              <a:latin typeface="Arial"/>
            </a:endParaRPr>
          </a:p>
          <a:p>
            <a:pPr>
              <a:lnSpc>
                <a:spcPct val="100000"/>
              </a:lnSpc>
            </a:pPr>
            <a:r>
              <a:rPr lang="en-US" sz="1800" b="0" strike="noStrike" spc="-1" dirty="0">
                <a:solidFill>
                  <a:srgbClr val="000000"/>
                </a:solidFill>
                <a:latin typeface="Arial"/>
              </a:rPr>
              <a:t>Boat D  PHRF  30 </a:t>
            </a:r>
            <a:endParaRPr lang="en-US" sz="1800" b="0" strike="noStrike" spc="-1" dirty="0">
              <a:latin typeface="Arial"/>
            </a:endParaRPr>
          </a:p>
        </p:txBody>
      </p:sp>
      <p:sp>
        <p:nvSpPr>
          <p:cNvPr id="537" name="CustomShape 25"/>
          <p:cNvSpPr/>
          <p:nvPr/>
        </p:nvSpPr>
        <p:spPr>
          <a:xfrm>
            <a:off x="3358441" y="1239840"/>
            <a:ext cx="2781829" cy="367878"/>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0" strike="noStrike" spc="-1" dirty="0">
                <a:solidFill>
                  <a:srgbClr val="000000"/>
                </a:solidFill>
                <a:latin typeface="Arial"/>
              </a:rPr>
              <a:t>Noon Start  2 Mile course</a:t>
            </a:r>
            <a:endParaRPr lang="en-US" sz="1800" b="0" strike="noStrike" spc="-1" dirty="0">
              <a:latin typeface="Arial"/>
            </a:endParaRPr>
          </a:p>
        </p:txBody>
      </p:sp>
      <p:sp>
        <p:nvSpPr>
          <p:cNvPr id="538" name="CustomShape 26"/>
          <p:cNvSpPr/>
          <p:nvPr/>
        </p:nvSpPr>
        <p:spPr>
          <a:xfrm>
            <a:off x="4809240" y="2430360"/>
            <a:ext cx="1078414" cy="367878"/>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0" strike="noStrike" spc="-1" dirty="0">
                <a:solidFill>
                  <a:srgbClr val="000000"/>
                </a:solidFill>
                <a:latin typeface="Arial"/>
              </a:rPr>
              <a:t>12:00:00</a:t>
            </a:r>
            <a:endParaRPr lang="en-US" sz="1800" b="0" strike="noStrike" spc="-1" dirty="0">
              <a:latin typeface="Arial"/>
            </a:endParaRPr>
          </a:p>
        </p:txBody>
      </p:sp>
      <p:sp>
        <p:nvSpPr>
          <p:cNvPr id="539" name="CustomShape 27"/>
          <p:cNvSpPr/>
          <p:nvPr/>
        </p:nvSpPr>
        <p:spPr>
          <a:xfrm>
            <a:off x="3733920" y="3851280"/>
            <a:ext cx="1078414" cy="367878"/>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0" strike="noStrike" spc="-1" dirty="0">
                <a:solidFill>
                  <a:srgbClr val="000000"/>
                </a:solidFill>
                <a:latin typeface="Arial"/>
              </a:rPr>
              <a:t>12:01:00</a:t>
            </a:r>
            <a:endParaRPr lang="en-US" sz="1800" b="0" strike="noStrike" spc="-1" dirty="0">
              <a:latin typeface="Arial"/>
            </a:endParaRPr>
          </a:p>
        </p:txBody>
      </p:sp>
      <p:sp>
        <p:nvSpPr>
          <p:cNvPr id="540" name="CustomShape 28"/>
          <p:cNvSpPr/>
          <p:nvPr/>
        </p:nvSpPr>
        <p:spPr>
          <a:xfrm>
            <a:off x="5308560" y="4773240"/>
            <a:ext cx="1078414" cy="367878"/>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0" strike="noStrike" spc="-1" dirty="0">
                <a:solidFill>
                  <a:srgbClr val="000000"/>
                </a:solidFill>
                <a:latin typeface="Arial"/>
              </a:rPr>
              <a:t>12:02:00</a:t>
            </a:r>
            <a:endParaRPr lang="en-US" sz="1800" b="0" strike="noStrike" spc="-1" dirty="0">
              <a:latin typeface="Arial"/>
            </a:endParaRPr>
          </a:p>
        </p:txBody>
      </p:sp>
      <p:sp>
        <p:nvSpPr>
          <p:cNvPr id="541" name="CustomShape 29"/>
          <p:cNvSpPr/>
          <p:nvPr/>
        </p:nvSpPr>
        <p:spPr>
          <a:xfrm>
            <a:off x="3618720" y="6040440"/>
            <a:ext cx="1078414" cy="367878"/>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0" strike="noStrike" spc="-1" dirty="0">
                <a:solidFill>
                  <a:srgbClr val="000000"/>
                </a:solidFill>
                <a:latin typeface="Arial"/>
              </a:rPr>
              <a:t>12:03:00</a:t>
            </a:r>
            <a:endParaRPr lang="en-US" sz="18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extShape 1"/>
          <p:cNvSpPr txBox="1"/>
          <p:nvPr/>
        </p:nvSpPr>
        <p:spPr>
          <a:xfrm>
            <a:off x="457200" y="507446"/>
            <a:ext cx="8229240" cy="677108"/>
          </a:xfrm>
          <a:prstGeom prst="rect">
            <a:avLst/>
          </a:prstGeom>
          <a:noFill/>
          <a:ln>
            <a:noFill/>
          </a:ln>
        </p:spPr>
        <p:txBody>
          <a:bodyPr lIns="0" tIns="0" rIns="0" bIns="0" anchor="ctr">
            <a:spAutoFit/>
          </a:bodyPr>
          <a:lstStyle/>
          <a:p>
            <a:r>
              <a:rPr lang="en-US" sz="4400" b="0" strike="noStrike" spc="-1" dirty="0">
                <a:solidFill>
                  <a:srgbClr val="000000"/>
                </a:solidFill>
                <a:latin typeface="Arial"/>
              </a:rPr>
              <a:t>CC Bay Organizing Authorities</a:t>
            </a:r>
          </a:p>
        </p:txBody>
      </p:sp>
      <p:sp>
        <p:nvSpPr>
          <p:cNvPr id="137" name="TextShape 2"/>
          <p:cNvSpPr txBox="1"/>
          <p:nvPr/>
        </p:nvSpPr>
        <p:spPr>
          <a:xfrm>
            <a:off x="640080" y="1463040"/>
            <a:ext cx="7589520" cy="4245863"/>
          </a:xfrm>
          <a:prstGeom prst="rect">
            <a:avLst/>
          </a:prstGeom>
          <a:noFill/>
          <a:ln>
            <a:noFill/>
          </a:ln>
        </p:spPr>
        <p:txBody>
          <a:bodyPr lIns="90000" tIns="45000" rIns="90000" bIns="45000">
            <a:spAutoFit/>
          </a:bodyPr>
          <a:lstStyle/>
          <a:p>
            <a:r>
              <a:rPr lang="en-US" sz="2800" b="1" strike="noStrike" spc="-1" dirty="0">
                <a:latin typeface="Arial"/>
              </a:rPr>
              <a:t>US Sailing</a:t>
            </a:r>
            <a:r>
              <a:rPr lang="en-US" sz="1800" b="0" strike="noStrike" spc="-1" dirty="0">
                <a:latin typeface="Arial"/>
              </a:rPr>
              <a:t>  National </a:t>
            </a:r>
            <a:r>
              <a:rPr lang="en-US" sz="1800" b="0" strike="noStrike" spc="-1" dirty="0" smtClean="0">
                <a:latin typeface="Arial"/>
              </a:rPr>
              <a:t>authority </a:t>
            </a:r>
            <a:r>
              <a:rPr lang="en-US" sz="1800" b="0" strike="noStrike" spc="-1" dirty="0">
                <a:latin typeface="Arial"/>
              </a:rPr>
              <a:t>for competitive sail racing.</a:t>
            </a:r>
          </a:p>
          <a:p>
            <a:endParaRPr lang="en-US" sz="1800" b="0" strike="noStrike" spc="-1" dirty="0">
              <a:latin typeface="Arial"/>
            </a:endParaRPr>
          </a:p>
          <a:p>
            <a:r>
              <a:rPr lang="en-US" sz="2800" b="1" strike="noStrike" spc="-1" dirty="0" smtClean="0">
                <a:latin typeface="Arial"/>
              </a:rPr>
              <a:t>Corpus </a:t>
            </a:r>
            <a:r>
              <a:rPr lang="en-US" sz="2800" b="1" strike="noStrike" spc="-1" dirty="0">
                <a:latin typeface="Arial"/>
              </a:rPr>
              <a:t>Christi Yacht Club</a:t>
            </a:r>
            <a:r>
              <a:rPr lang="en-US" sz="1800" b="0" strike="noStrike" spc="-1" dirty="0">
                <a:latin typeface="Arial"/>
              </a:rPr>
              <a:t>  </a:t>
            </a:r>
            <a:r>
              <a:rPr lang="en-US" sz="1800" b="0" strike="noStrike" spc="-1" dirty="0">
                <a:latin typeface="Arial"/>
                <a:hlinkClick r:id="rId2"/>
              </a:rPr>
              <a:t>ccyc.com</a:t>
            </a:r>
            <a:endParaRPr lang="en-US" sz="1800" b="0" strike="noStrike" spc="-1" dirty="0">
              <a:latin typeface="Arial"/>
            </a:endParaRPr>
          </a:p>
          <a:p>
            <a:r>
              <a:rPr lang="en-US" sz="1800" b="0" strike="noStrike" spc="-1" dirty="0" smtClean="0">
                <a:latin typeface="Arial"/>
              </a:rPr>
              <a:t>Port </a:t>
            </a:r>
            <a:r>
              <a:rPr lang="en-US" sz="1800" b="0" strike="noStrike" spc="-1" dirty="0">
                <a:latin typeface="Arial"/>
              </a:rPr>
              <a:t>A / Ladies Races, Navy Regatta / Military Challenge, </a:t>
            </a:r>
            <a:r>
              <a:rPr lang="en-US" sz="1800" b="0" strike="noStrike" spc="-1" dirty="0" smtClean="0">
                <a:latin typeface="Arial"/>
              </a:rPr>
              <a:t>Frostbite, National </a:t>
            </a:r>
            <a:r>
              <a:rPr lang="en-US" sz="1800" b="0" strike="noStrike" spc="-1" dirty="0">
                <a:latin typeface="Arial"/>
              </a:rPr>
              <a:t>/ </a:t>
            </a:r>
            <a:r>
              <a:rPr lang="en-US" sz="1800" b="0" strike="noStrike" spc="-1" dirty="0" smtClean="0">
                <a:latin typeface="Arial"/>
              </a:rPr>
              <a:t>International regattas.</a:t>
            </a:r>
            <a:endParaRPr lang="en-US" sz="1800" b="0" strike="noStrike" spc="-1" dirty="0">
              <a:latin typeface="Arial"/>
            </a:endParaRPr>
          </a:p>
          <a:p>
            <a:r>
              <a:rPr lang="en-US" sz="1800" b="0" strike="noStrike" spc="-1" dirty="0">
                <a:latin typeface="Arial"/>
              </a:rPr>
              <a:t>	</a:t>
            </a:r>
          </a:p>
          <a:p>
            <a:r>
              <a:rPr lang="en-US" sz="2400" b="1" strike="noStrike" spc="-1" dirty="0">
                <a:latin typeface="Arial"/>
              </a:rPr>
              <a:t>Midget Ocean Racing Fleet (MORF) </a:t>
            </a:r>
            <a:r>
              <a:rPr lang="en-US" sz="1800" b="0" strike="noStrike" spc="-1" dirty="0">
                <a:latin typeface="Arial"/>
              </a:rPr>
              <a:t> 	</a:t>
            </a:r>
            <a:r>
              <a:rPr lang="en-US" sz="1800" b="0" strike="noStrike" spc="-1" dirty="0">
                <a:latin typeface="Arial"/>
                <a:hlinkClick r:id="rId3"/>
              </a:rPr>
              <a:t>ccmorf.org</a:t>
            </a:r>
            <a:endParaRPr lang="en-US" sz="1800" b="0" strike="noStrike" spc="-1" dirty="0">
              <a:latin typeface="Arial"/>
            </a:endParaRPr>
          </a:p>
          <a:p>
            <a:r>
              <a:rPr lang="en-US" sz="1800" b="0" strike="noStrike" spc="-1" dirty="0" smtClean="0">
                <a:latin typeface="Arial"/>
              </a:rPr>
              <a:t>Wednesday </a:t>
            </a:r>
            <a:r>
              <a:rPr lang="en-US" sz="1800" b="0" strike="noStrike" spc="-1" dirty="0">
                <a:latin typeface="Arial"/>
              </a:rPr>
              <a:t>night races and others.</a:t>
            </a:r>
          </a:p>
          <a:p>
            <a:endParaRPr lang="en-US" sz="1800" b="0" strike="noStrike" spc="-1" dirty="0">
              <a:latin typeface="Arial"/>
            </a:endParaRPr>
          </a:p>
          <a:p>
            <a:r>
              <a:rPr lang="en-US" sz="2800" b="1" strike="noStrike" spc="-1" dirty="0">
                <a:latin typeface="Arial"/>
              </a:rPr>
              <a:t>Bay Yacht Club</a:t>
            </a:r>
            <a:r>
              <a:rPr lang="en-US" sz="1800" b="0" strike="noStrike" spc="-1" dirty="0">
                <a:latin typeface="Arial"/>
              </a:rPr>
              <a:t>  </a:t>
            </a:r>
            <a:r>
              <a:rPr lang="en-US" sz="1800" b="0" strike="noStrike" spc="-1" dirty="0">
                <a:latin typeface="Arial"/>
                <a:hlinkClick r:id="rId4"/>
              </a:rPr>
              <a:t>bayyachtclub.org</a:t>
            </a:r>
            <a:endParaRPr lang="en-US" sz="1800" b="0" strike="noStrike" spc="-1" dirty="0">
              <a:latin typeface="Arial"/>
            </a:endParaRPr>
          </a:p>
          <a:p>
            <a:r>
              <a:rPr lang="en-US" sz="1800" b="0" strike="noStrike" spc="-1" dirty="0" smtClean="0">
                <a:latin typeface="Arial"/>
              </a:rPr>
              <a:t>Pursuit </a:t>
            </a:r>
            <a:r>
              <a:rPr lang="en-US" sz="1800" b="0" strike="noStrike" spc="-1" dirty="0">
                <a:latin typeface="Arial"/>
              </a:rPr>
              <a:t>Series, Turkey Day Regatta</a:t>
            </a:r>
          </a:p>
          <a:p>
            <a:endParaRPr lang="en-US" sz="1800" b="0" strike="noStrike" spc="-1" dirty="0">
              <a:latin typeface="Arial"/>
            </a:endParaRPr>
          </a:p>
          <a:p>
            <a:endParaRPr lang="en-US" sz="18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 name="Picture 541"/>
          <p:cNvPicPr/>
          <p:nvPr/>
        </p:nvPicPr>
        <p:blipFill>
          <a:blip r:embed="rId2"/>
          <a:stretch/>
        </p:blipFill>
        <p:spPr>
          <a:xfrm>
            <a:off x="365760" y="182880"/>
            <a:ext cx="8503920" cy="65707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 name="CustomShape 1"/>
          <p:cNvSpPr/>
          <p:nvPr/>
        </p:nvSpPr>
        <p:spPr>
          <a:xfrm>
            <a:off x="3983760" y="1662480"/>
            <a:ext cx="461520" cy="760680"/>
          </a:xfrm>
          <a:prstGeom prst="rect">
            <a:avLst/>
          </a:prstGeom>
          <a:noFill/>
          <a:ln>
            <a:noFill/>
          </a:ln>
        </p:spPr>
        <p:style>
          <a:lnRef idx="0">
            <a:scrgbClr r="0" g="0" b="0"/>
          </a:lnRef>
          <a:fillRef idx="0">
            <a:scrgbClr r="0" g="0" b="0"/>
          </a:fillRef>
          <a:effectRef idx="0">
            <a:scrgbClr r="0" g="0" b="0"/>
          </a:effectRef>
          <a:fontRef idx="minor"/>
        </p:style>
      </p:sp>
      <p:sp>
        <p:nvSpPr>
          <p:cNvPr id="544" name="TextShape 2"/>
          <p:cNvSpPr txBox="1"/>
          <p:nvPr/>
        </p:nvSpPr>
        <p:spPr>
          <a:xfrm>
            <a:off x="457200" y="507446"/>
            <a:ext cx="8229240" cy="677108"/>
          </a:xfrm>
          <a:prstGeom prst="rect">
            <a:avLst/>
          </a:prstGeom>
          <a:noFill/>
          <a:ln>
            <a:noFill/>
          </a:ln>
        </p:spPr>
        <p:txBody>
          <a:bodyPr lIns="0" tIns="0" rIns="0" bIns="0" anchor="ctr">
            <a:spAutoFit/>
          </a:bodyPr>
          <a:lstStyle/>
          <a:p>
            <a:r>
              <a:rPr lang="en-US" sz="4400" b="0" strike="noStrike" spc="-1" dirty="0">
                <a:solidFill>
                  <a:srgbClr val="000000"/>
                </a:solidFill>
                <a:latin typeface="Arial"/>
              </a:rPr>
              <a:t>Review and Questions</a:t>
            </a:r>
          </a:p>
        </p:txBody>
      </p:sp>
      <p:sp>
        <p:nvSpPr>
          <p:cNvPr id="545" name="TextShape 3"/>
          <p:cNvSpPr txBox="1"/>
          <p:nvPr/>
        </p:nvSpPr>
        <p:spPr>
          <a:xfrm>
            <a:off x="457200" y="1604520"/>
            <a:ext cx="8229240" cy="3977280"/>
          </a:xfrm>
          <a:prstGeom prst="rect">
            <a:avLst/>
          </a:prstGeom>
          <a:noFill/>
          <a:ln>
            <a:noFill/>
          </a:ln>
        </p:spPr>
        <p:txBody>
          <a:bodyPr lIns="0" tIns="0" rIns="0" bIns="0">
            <a:normAutofit fontScale="92500" lnSpcReduction="20000"/>
          </a:bodyPr>
          <a:lstStyle/>
          <a:p>
            <a:pPr marL="457560" indent="-457200">
              <a:spcBef>
                <a:spcPts val="641"/>
              </a:spcBef>
              <a:buClr>
                <a:srgbClr val="000000"/>
              </a:buClr>
              <a:buFont typeface="Wingdings" panose="05000000000000000000" pitchFamily="2" charset="2"/>
              <a:buChar char="Ø"/>
            </a:pPr>
            <a:r>
              <a:rPr lang="en-US" sz="3200" spc="-1" dirty="0">
                <a:solidFill>
                  <a:srgbClr val="000000"/>
                </a:solidFill>
              </a:rPr>
              <a:t>Committee Boat start / finish</a:t>
            </a:r>
          </a:p>
          <a:p>
            <a:pPr marL="457560" indent="-457200">
              <a:lnSpc>
                <a:spcPct val="100000"/>
              </a:lnSpc>
              <a:spcBef>
                <a:spcPts val="641"/>
              </a:spcBef>
              <a:buClr>
                <a:srgbClr val="000000"/>
              </a:buClr>
              <a:buFont typeface="Wingdings" panose="05000000000000000000" pitchFamily="2" charset="2"/>
              <a:buChar char="Ø"/>
            </a:pPr>
            <a:r>
              <a:rPr lang="en-US" sz="3200" spc="-1" dirty="0">
                <a:solidFill>
                  <a:srgbClr val="000000"/>
                </a:solidFill>
              </a:rPr>
              <a:t>“Wednesday Night” start / finish area</a:t>
            </a:r>
          </a:p>
          <a:p>
            <a:pPr marL="457560" indent="-457200">
              <a:lnSpc>
                <a:spcPct val="100000"/>
              </a:lnSpc>
              <a:spcBef>
                <a:spcPts val="641"/>
              </a:spcBef>
              <a:buClr>
                <a:srgbClr val="000000"/>
              </a:buClr>
              <a:buFont typeface="Wingdings" panose="05000000000000000000" pitchFamily="2" charset="2"/>
              <a:buChar char="Ø"/>
            </a:pPr>
            <a:r>
              <a:rPr lang="en-US" sz="3200" spc="-1" dirty="0">
                <a:solidFill>
                  <a:srgbClr val="000000"/>
                </a:solidFill>
              </a:rPr>
              <a:t>Course descriptions on white </a:t>
            </a:r>
            <a:r>
              <a:rPr lang="en-US" sz="3200" spc="-1" dirty="0" smtClean="0">
                <a:solidFill>
                  <a:srgbClr val="000000"/>
                </a:solidFill>
              </a:rPr>
              <a:t>board</a:t>
            </a:r>
          </a:p>
          <a:p>
            <a:pPr marL="457560" indent="-457200">
              <a:lnSpc>
                <a:spcPct val="100000"/>
              </a:lnSpc>
              <a:spcBef>
                <a:spcPts val="641"/>
              </a:spcBef>
              <a:buClr>
                <a:srgbClr val="000000"/>
              </a:buClr>
              <a:buFont typeface="Wingdings" panose="05000000000000000000" pitchFamily="2" charset="2"/>
              <a:buChar char="Ø"/>
            </a:pPr>
            <a:r>
              <a:rPr lang="en-US" sz="3200" b="0" strike="noStrike" spc="-1" dirty="0" smtClean="0">
                <a:solidFill>
                  <a:srgbClr val="000000"/>
                </a:solidFill>
                <a:latin typeface="Arial"/>
              </a:rPr>
              <a:t>Conventional </a:t>
            </a:r>
            <a:r>
              <a:rPr lang="en-US" sz="3200" b="0" strike="noStrike" spc="-1" dirty="0">
                <a:solidFill>
                  <a:srgbClr val="000000"/>
                </a:solidFill>
                <a:latin typeface="Arial"/>
              </a:rPr>
              <a:t>Starts</a:t>
            </a:r>
          </a:p>
          <a:p>
            <a:pPr marL="882900" lvl="1" indent="-342900">
              <a:spcBef>
                <a:spcPts val="1134"/>
              </a:spcBef>
              <a:buClr>
                <a:srgbClr val="000000"/>
              </a:buClr>
              <a:buSzPct val="75000"/>
              <a:buFont typeface="Wingdings" panose="05000000000000000000" pitchFamily="2" charset="2"/>
              <a:buChar char="Ø"/>
            </a:pPr>
            <a:r>
              <a:rPr lang="en-US" sz="2400" b="0" strike="noStrike" spc="-1" dirty="0">
                <a:solidFill>
                  <a:srgbClr val="000000"/>
                </a:solidFill>
                <a:latin typeface="Arial"/>
              </a:rPr>
              <a:t>Flag Sequence</a:t>
            </a:r>
          </a:p>
          <a:p>
            <a:pPr marL="882900" lvl="1" indent="-342900">
              <a:spcBef>
                <a:spcPts val="1134"/>
              </a:spcBef>
              <a:buClr>
                <a:srgbClr val="000000"/>
              </a:buClr>
              <a:buSzPct val="75000"/>
              <a:buFont typeface="Wingdings" panose="05000000000000000000" pitchFamily="2" charset="2"/>
              <a:buChar char="Ø"/>
            </a:pPr>
            <a:r>
              <a:rPr lang="en-US" sz="2400" b="0" strike="noStrike" spc="-1" dirty="0">
                <a:solidFill>
                  <a:srgbClr val="000000"/>
                </a:solidFill>
                <a:latin typeface="Arial"/>
              </a:rPr>
              <a:t>Importance of timing</a:t>
            </a:r>
          </a:p>
          <a:p>
            <a:pPr marL="882900" lvl="1" indent="-342900">
              <a:spcBef>
                <a:spcPts val="1134"/>
              </a:spcBef>
              <a:buClr>
                <a:srgbClr val="000000"/>
              </a:buClr>
              <a:buSzPct val="75000"/>
              <a:buFont typeface="Wingdings" panose="05000000000000000000" pitchFamily="2" charset="2"/>
              <a:buChar char="Ø"/>
            </a:pPr>
            <a:r>
              <a:rPr lang="en-US" sz="2400" b="0" strike="noStrike" spc="-1" dirty="0" smtClean="0">
                <a:solidFill>
                  <a:srgbClr val="000000"/>
                </a:solidFill>
                <a:latin typeface="Arial"/>
              </a:rPr>
              <a:t>Recalls</a:t>
            </a:r>
          </a:p>
          <a:p>
            <a:pPr marL="540000" indent="-457200">
              <a:spcBef>
                <a:spcPts val="1134"/>
              </a:spcBef>
              <a:buClr>
                <a:srgbClr val="000000"/>
              </a:buClr>
              <a:buSzPct val="75000"/>
              <a:buFont typeface="Wingdings" panose="05000000000000000000" pitchFamily="2" charset="2"/>
              <a:buChar char="Ø"/>
            </a:pPr>
            <a:r>
              <a:rPr lang="en-US" sz="3200" b="0" strike="noStrike" spc="-1" dirty="0" smtClean="0">
                <a:solidFill>
                  <a:srgbClr val="000000"/>
                </a:solidFill>
                <a:latin typeface="Arial"/>
              </a:rPr>
              <a:t>Other </a:t>
            </a:r>
            <a:r>
              <a:rPr lang="en-US" sz="3200" b="0" strike="noStrike" spc="-1" dirty="0" smtClean="0">
                <a:solidFill>
                  <a:srgbClr val="000000"/>
                </a:solidFill>
                <a:latin typeface="Arial"/>
              </a:rPr>
              <a:t>Signals</a:t>
            </a:r>
            <a:endParaRPr lang="en-US" sz="3200" b="0" strike="noStrike" spc="-1" dirty="0">
              <a:solidFill>
                <a:srgbClr val="000000"/>
              </a:solidFill>
              <a:latin typeface="Arial"/>
            </a:endParaRPr>
          </a:p>
          <a:p>
            <a:pPr marL="565200" indent="-457200">
              <a:spcBef>
                <a:spcPts val="1417"/>
              </a:spcBef>
              <a:buClr>
                <a:srgbClr val="000000"/>
              </a:buClr>
              <a:buSzPct val="45000"/>
              <a:buFont typeface="Wingdings" panose="05000000000000000000" pitchFamily="2" charset="2"/>
              <a:buChar char="Ø"/>
            </a:pPr>
            <a:r>
              <a:rPr lang="en-US" sz="3200" b="0" strike="noStrike" spc="-1" dirty="0">
                <a:solidFill>
                  <a:srgbClr val="000000"/>
                </a:solidFill>
                <a:latin typeface="Arial"/>
              </a:rPr>
              <a:t>Pursuit Starts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 name="TextShape 1"/>
          <p:cNvSpPr txBox="1"/>
          <p:nvPr/>
        </p:nvSpPr>
        <p:spPr>
          <a:xfrm>
            <a:off x="457200" y="274680"/>
            <a:ext cx="8229240" cy="772920"/>
          </a:xfrm>
          <a:prstGeom prst="rect">
            <a:avLst/>
          </a:prstGeom>
          <a:noFill/>
          <a:ln w="9360">
            <a:noFill/>
          </a:ln>
        </p:spPr>
        <p:txBody>
          <a:bodyPr anchor="ctr">
            <a:noAutofit/>
          </a:bodyPr>
          <a:lstStyle/>
          <a:p>
            <a:pPr algn="ctr">
              <a:lnSpc>
                <a:spcPct val="100000"/>
              </a:lnSpc>
            </a:pPr>
            <a:r>
              <a:rPr lang="en-US" sz="3600" b="1" strike="noStrike" spc="-1" dirty="0">
                <a:solidFill>
                  <a:srgbClr val="000000"/>
                </a:solidFill>
                <a:latin typeface="Arial"/>
              </a:rPr>
              <a:t>Starting line strategy</a:t>
            </a:r>
            <a:endParaRPr lang="en-US" sz="3600" b="0" strike="noStrike" spc="-1" dirty="0">
              <a:solidFill>
                <a:srgbClr val="000000"/>
              </a:solidFill>
              <a:latin typeface="Arial"/>
            </a:endParaRPr>
          </a:p>
        </p:txBody>
      </p:sp>
      <p:sp>
        <p:nvSpPr>
          <p:cNvPr id="660" name="TextShape 2"/>
          <p:cNvSpPr txBox="1"/>
          <p:nvPr/>
        </p:nvSpPr>
        <p:spPr>
          <a:xfrm>
            <a:off x="457200" y="1600200"/>
            <a:ext cx="8229240" cy="4525560"/>
          </a:xfrm>
          <a:prstGeom prst="rect">
            <a:avLst/>
          </a:prstGeom>
          <a:noFill/>
          <a:ln w="9360">
            <a:noFill/>
          </a:ln>
        </p:spPr>
        <p:txBody>
          <a:bodyPr>
            <a:noAutofit/>
          </a:bodyPr>
          <a:lstStyle/>
          <a:p>
            <a:pPr>
              <a:lnSpc>
                <a:spcPct val="100000"/>
              </a:lnSpc>
              <a:spcBef>
                <a:spcPts val="561"/>
              </a:spcBef>
            </a:pPr>
            <a:endParaRPr lang="en-US" sz="3200" b="0" strike="noStrike" spc="-1" dirty="0">
              <a:solidFill>
                <a:srgbClr val="000000"/>
              </a:solidFill>
              <a:latin typeface="Arial"/>
            </a:endParaRPr>
          </a:p>
          <a:p>
            <a:pPr marL="343080" indent="-342720">
              <a:lnSpc>
                <a:spcPct val="100000"/>
              </a:lnSpc>
              <a:spcBef>
                <a:spcPts val="561"/>
              </a:spcBef>
              <a:buClr>
                <a:srgbClr val="000000"/>
              </a:buClr>
              <a:buFont typeface="Symbol" charset="2"/>
              <a:buChar char=""/>
            </a:pPr>
            <a:r>
              <a:rPr lang="en-US" sz="2800" b="0" strike="noStrike" spc="-1" dirty="0">
                <a:solidFill>
                  <a:srgbClr val="000000"/>
                </a:solidFill>
                <a:latin typeface="Arial"/>
              </a:rPr>
              <a:t>Find the favored end</a:t>
            </a:r>
          </a:p>
          <a:p>
            <a:pPr>
              <a:lnSpc>
                <a:spcPct val="100000"/>
              </a:lnSpc>
              <a:spcBef>
                <a:spcPts val="561"/>
              </a:spcBef>
            </a:pPr>
            <a:endParaRPr lang="en-US" sz="2800" b="0" strike="noStrike" spc="-1" dirty="0">
              <a:solidFill>
                <a:srgbClr val="000000"/>
              </a:solidFill>
              <a:latin typeface="Arial"/>
            </a:endParaRPr>
          </a:p>
          <a:p>
            <a:pPr marL="343080" indent="-342720">
              <a:lnSpc>
                <a:spcPct val="100000"/>
              </a:lnSpc>
              <a:spcBef>
                <a:spcPts val="561"/>
              </a:spcBef>
              <a:buClr>
                <a:srgbClr val="000000"/>
              </a:buClr>
              <a:buFont typeface="Symbol" charset="2"/>
              <a:buChar char=""/>
            </a:pPr>
            <a:r>
              <a:rPr lang="en-US" sz="2800" b="0" strike="noStrike" spc="-1" dirty="0">
                <a:solidFill>
                  <a:srgbClr val="000000"/>
                </a:solidFill>
                <a:latin typeface="Arial"/>
              </a:rPr>
              <a:t>Timing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1" name="Picture 4"/>
          <p:cNvPicPr/>
          <p:nvPr/>
        </p:nvPicPr>
        <p:blipFill>
          <a:blip r:embed="rId2"/>
          <a:stretch/>
        </p:blipFill>
        <p:spPr>
          <a:xfrm>
            <a:off x="2651040" y="1469880"/>
            <a:ext cx="3924000" cy="3627000"/>
          </a:xfrm>
          <a:prstGeom prst="rect">
            <a:avLst/>
          </a:prstGeom>
          <a:ln w="9360">
            <a:noFill/>
          </a:ln>
        </p:spPr>
      </p:pic>
      <p:sp>
        <p:nvSpPr>
          <p:cNvPr id="662" name="CustomShape 1"/>
          <p:cNvSpPr/>
          <p:nvPr/>
        </p:nvSpPr>
        <p:spPr>
          <a:xfrm>
            <a:off x="423720" y="165240"/>
            <a:ext cx="8229240" cy="7347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3600" b="0" strike="noStrike" spc="-1" dirty="0">
                <a:solidFill>
                  <a:srgbClr val="000000"/>
                </a:solidFill>
                <a:latin typeface="Arial"/>
              </a:rPr>
              <a:t>Favorite End of the Line</a:t>
            </a:r>
            <a:endParaRPr lang="en-US" sz="3600" b="0" strike="noStrike" spc="-1" dirty="0">
              <a:latin typeface="Arial"/>
            </a:endParaRPr>
          </a:p>
        </p:txBody>
      </p:sp>
      <p:pic>
        <p:nvPicPr>
          <p:cNvPr id="663" name="Picture 6"/>
          <p:cNvPicPr/>
          <p:nvPr/>
        </p:nvPicPr>
        <p:blipFill>
          <a:blip r:embed="rId3"/>
          <a:stretch/>
        </p:blipFill>
        <p:spPr>
          <a:xfrm>
            <a:off x="3073320" y="4043520"/>
            <a:ext cx="1010880" cy="1131480"/>
          </a:xfrm>
          <a:prstGeom prst="rect">
            <a:avLst/>
          </a:prstGeom>
          <a:ln w="9360">
            <a:noFill/>
          </a:ln>
        </p:spPr>
      </p:pic>
      <p:pic>
        <p:nvPicPr>
          <p:cNvPr id="664" name="Picture 7"/>
          <p:cNvPicPr/>
          <p:nvPr/>
        </p:nvPicPr>
        <p:blipFill>
          <a:blip r:embed="rId3"/>
          <a:stretch/>
        </p:blipFill>
        <p:spPr>
          <a:xfrm>
            <a:off x="4994280" y="4927680"/>
            <a:ext cx="1010880" cy="1131480"/>
          </a:xfrm>
          <a:prstGeom prst="rect">
            <a:avLst/>
          </a:prstGeom>
          <a:ln w="9360">
            <a:noFill/>
          </a:ln>
        </p:spPr>
      </p:pic>
      <p:sp>
        <p:nvSpPr>
          <p:cNvPr id="665" name="CustomShape 2"/>
          <p:cNvSpPr/>
          <p:nvPr/>
        </p:nvSpPr>
        <p:spPr>
          <a:xfrm>
            <a:off x="2459160" y="1278000"/>
            <a:ext cx="4570200" cy="4916160"/>
          </a:xfrm>
          <a:prstGeom prst="rect">
            <a:avLst/>
          </a:prstGeom>
          <a:noFill/>
          <a:ln w="28440">
            <a:solidFill>
              <a:srgbClr val="CC3300"/>
            </a:solidFill>
            <a:miter/>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6" name="Picture 2"/>
          <p:cNvPicPr/>
          <p:nvPr/>
        </p:nvPicPr>
        <p:blipFill>
          <a:blip r:embed="rId3"/>
          <a:stretch/>
        </p:blipFill>
        <p:spPr>
          <a:xfrm>
            <a:off x="577800" y="1778040"/>
            <a:ext cx="4852800" cy="4349520"/>
          </a:xfrm>
          <a:prstGeom prst="rect">
            <a:avLst/>
          </a:prstGeom>
          <a:ln w="9360">
            <a:noFill/>
          </a:ln>
        </p:spPr>
      </p:pic>
      <p:sp>
        <p:nvSpPr>
          <p:cNvPr id="667" name="CustomShape 1"/>
          <p:cNvSpPr/>
          <p:nvPr/>
        </p:nvSpPr>
        <p:spPr>
          <a:xfrm>
            <a:off x="423720" y="165240"/>
            <a:ext cx="8229240" cy="7347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3600" b="0" strike="noStrike" spc="-1" dirty="0">
                <a:solidFill>
                  <a:srgbClr val="000000"/>
                </a:solidFill>
                <a:latin typeface="Arial"/>
              </a:rPr>
              <a:t>Determining Favorite End</a:t>
            </a:r>
            <a:endParaRPr lang="en-US" sz="3600" b="0" strike="noStrike" spc="-1" dirty="0">
              <a:latin typeface="Arial"/>
            </a:endParaRPr>
          </a:p>
        </p:txBody>
      </p:sp>
      <p:sp>
        <p:nvSpPr>
          <p:cNvPr id="668" name="CustomShape 2"/>
          <p:cNvSpPr/>
          <p:nvPr/>
        </p:nvSpPr>
        <p:spPr>
          <a:xfrm>
            <a:off x="847800" y="1508040"/>
            <a:ext cx="4300200" cy="4686120"/>
          </a:xfrm>
          <a:prstGeom prst="rect">
            <a:avLst/>
          </a:prstGeom>
          <a:noFill/>
          <a:ln w="28440">
            <a:solidFill>
              <a:srgbClr val="CC3300"/>
            </a:solidFill>
            <a:miter/>
          </a:ln>
        </p:spPr>
        <p:style>
          <a:lnRef idx="0">
            <a:scrgbClr r="0" g="0" b="0"/>
          </a:lnRef>
          <a:fillRef idx="0">
            <a:scrgbClr r="0" g="0" b="0"/>
          </a:fillRef>
          <a:effectRef idx="0">
            <a:scrgbClr r="0" g="0" b="0"/>
          </a:effectRef>
          <a:fontRef idx="minor"/>
        </p:style>
      </p:sp>
      <p:sp>
        <p:nvSpPr>
          <p:cNvPr id="669" name="CustomShape 3"/>
          <p:cNvSpPr/>
          <p:nvPr/>
        </p:nvSpPr>
        <p:spPr>
          <a:xfrm>
            <a:off x="5416560" y="1585801"/>
            <a:ext cx="3125520" cy="4892193"/>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marL="345960" indent="-345600">
              <a:lnSpc>
                <a:spcPct val="100000"/>
              </a:lnSpc>
              <a:buClr>
                <a:srgbClr val="000000"/>
              </a:buClr>
              <a:buFont typeface="Wingdings" charset="2"/>
              <a:buChar char=""/>
            </a:pPr>
            <a:r>
              <a:rPr lang="en-US" sz="2400" b="0" strike="noStrike" spc="-1" dirty="0">
                <a:solidFill>
                  <a:srgbClr val="000000"/>
                </a:solidFill>
                <a:latin typeface="Arial"/>
              </a:rPr>
              <a:t>Go to the middle of the line and go head to wind. </a:t>
            </a:r>
            <a:endParaRPr lang="en-US" sz="2400" b="0" strike="noStrike" spc="-1" dirty="0">
              <a:latin typeface="Arial"/>
            </a:endParaRPr>
          </a:p>
          <a:p>
            <a:pPr marL="345960" indent="-345600">
              <a:lnSpc>
                <a:spcPct val="100000"/>
              </a:lnSpc>
            </a:pPr>
            <a:endParaRPr lang="en-US" sz="2400" b="0" strike="noStrike" spc="-1" dirty="0">
              <a:latin typeface="Arial"/>
            </a:endParaRPr>
          </a:p>
          <a:p>
            <a:pPr marL="345960" indent="-345600">
              <a:lnSpc>
                <a:spcPct val="100000"/>
              </a:lnSpc>
              <a:buClr>
                <a:srgbClr val="000000"/>
              </a:buClr>
              <a:buFont typeface="Wingdings" charset="2"/>
              <a:buChar char=""/>
            </a:pPr>
            <a:r>
              <a:rPr lang="en-US" sz="2400" b="0" strike="noStrike" spc="-1" dirty="0">
                <a:solidFill>
                  <a:srgbClr val="000000"/>
                </a:solidFill>
                <a:latin typeface="Arial"/>
              </a:rPr>
              <a:t>Then look to either side, left at the pin, and right at the committee boat. </a:t>
            </a:r>
            <a:endParaRPr lang="en-US" sz="2400" b="0" strike="noStrike" spc="-1" dirty="0">
              <a:latin typeface="Arial"/>
            </a:endParaRPr>
          </a:p>
          <a:p>
            <a:pPr marL="345960" indent="-345600">
              <a:lnSpc>
                <a:spcPct val="100000"/>
              </a:lnSpc>
            </a:pPr>
            <a:endParaRPr lang="en-US" sz="2400" b="0" strike="noStrike" spc="-1" dirty="0">
              <a:latin typeface="Arial"/>
            </a:endParaRPr>
          </a:p>
          <a:p>
            <a:pPr marL="345960" indent="-345600">
              <a:lnSpc>
                <a:spcPct val="100000"/>
              </a:lnSpc>
              <a:buClr>
                <a:srgbClr val="000000"/>
              </a:buClr>
              <a:buFont typeface="Wingdings" charset="2"/>
              <a:buChar char=""/>
            </a:pPr>
            <a:r>
              <a:rPr lang="en-US" sz="2400" b="0" strike="noStrike" spc="-1" dirty="0">
                <a:solidFill>
                  <a:srgbClr val="000000"/>
                </a:solidFill>
                <a:latin typeface="Arial"/>
              </a:rPr>
              <a:t>Whichever is further ahead is the preferred end </a:t>
            </a:r>
            <a:endParaRPr lang="en-US" sz="2400" b="0" strike="noStrike" spc="-1" dirty="0">
              <a:latin typeface="Arial"/>
            </a:endParaRPr>
          </a:p>
          <a:p>
            <a:pPr>
              <a:lnSpc>
                <a:spcPct val="100000"/>
              </a:lnSpc>
            </a:pPr>
            <a:endParaRPr lang="en-US" sz="24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0" name="Picture 4"/>
          <p:cNvPicPr/>
          <p:nvPr/>
        </p:nvPicPr>
        <p:blipFill>
          <a:blip r:embed="rId2"/>
          <a:stretch/>
        </p:blipFill>
        <p:spPr>
          <a:xfrm>
            <a:off x="923760" y="1700280"/>
            <a:ext cx="5171760" cy="4439880"/>
          </a:xfrm>
          <a:prstGeom prst="rect">
            <a:avLst/>
          </a:prstGeom>
          <a:ln w="9360">
            <a:noFill/>
          </a:ln>
        </p:spPr>
      </p:pic>
      <p:sp>
        <p:nvSpPr>
          <p:cNvPr id="671" name="CustomShape 1"/>
          <p:cNvSpPr/>
          <p:nvPr/>
        </p:nvSpPr>
        <p:spPr>
          <a:xfrm>
            <a:off x="423720" y="120600"/>
            <a:ext cx="8229240" cy="7347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3600" b="0" strike="noStrike" spc="-1" dirty="0">
                <a:solidFill>
                  <a:srgbClr val="000000"/>
                </a:solidFill>
                <a:latin typeface="Arial"/>
              </a:rPr>
              <a:t>Which Tack</a:t>
            </a:r>
            <a:endParaRPr lang="en-US" sz="3600" b="0" strike="noStrike" spc="-1" dirty="0">
              <a:latin typeface="Arial"/>
            </a:endParaRPr>
          </a:p>
        </p:txBody>
      </p:sp>
      <p:sp>
        <p:nvSpPr>
          <p:cNvPr id="672" name="CustomShape 2"/>
          <p:cNvSpPr/>
          <p:nvPr/>
        </p:nvSpPr>
        <p:spPr>
          <a:xfrm>
            <a:off x="846000" y="1278000"/>
            <a:ext cx="5530320" cy="5030280"/>
          </a:xfrm>
          <a:prstGeom prst="rect">
            <a:avLst/>
          </a:prstGeom>
          <a:noFill/>
          <a:ln w="28440">
            <a:solidFill>
              <a:srgbClr val="CC3300"/>
            </a:solidFill>
            <a:miter/>
          </a:ln>
        </p:spPr>
        <p:style>
          <a:lnRef idx="0">
            <a:scrgbClr r="0" g="0" b="0"/>
          </a:lnRef>
          <a:fillRef idx="0">
            <a:scrgbClr r="0" g="0" b="0"/>
          </a:fillRef>
          <a:effectRef idx="0">
            <a:scrgbClr r="0" g="0" b="0"/>
          </a:effectRef>
          <a:fontRef idx="minor"/>
        </p:style>
      </p:sp>
      <p:sp>
        <p:nvSpPr>
          <p:cNvPr id="673" name="CustomShape 3"/>
          <p:cNvSpPr/>
          <p:nvPr/>
        </p:nvSpPr>
        <p:spPr>
          <a:xfrm>
            <a:off x="6531120" y="2928960"/>
            <a:ext cx="2241360" cy="1937538"/>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400" b="0" strike="noStrike" spc="-1" dirty="0">
                <a:solidFill>
                  <a:srgbClr val="000000"/>
                </a:solidFill>
                <a:latin typeface="Arial"/>
              </a:rPr>
              <a:t>Take the tack that will take your boat straightest to the mark </a:t>
            </a:r>
            <a:endParaRPr lang="en-US" sz="24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 name="TextShape 1"/>
          <p:cNvSpPr txBox="1"/>
          <p:nvPr/>
        </p:nvSpPr>
        <p:spPr>
          <a:xfrm>
            <a:off x="457200" y="274680"/>
            <a:ext cx="8229240" cy="657000"/>
          </a:xfrm>
          <a:prstGeom prst="rect">
            <a:avLst/>
          </a:prstGeom>
          <a:noFill/>
          <a:ln w="9360">
            <a:noFill/>
          </a:ln>
        </p:spPr>
        <p:txBody>
          <a:bodyPr anchor="ctr">
            <a:noAutofit/>
          </a:bodyPr>
          <a:lstStyle/>
          <a:p>
            <a:pPr algn="ctr">
              <a:lnSpc>
                <a:spcPct val="100000"/>
              </a:lnSpc>
            </a:pPr>
            <a:r>
              <a:rPr lang="en-US" sz="3600" b="0" strike="noStrike" spc="-1" dirty="0">
                <a:solidFill>
                  <a:srgbClr val="000000"/>
                </a:solidFill>
                <a:latin typeface="Arial"/>
              </a:rPr>
              <a:t>Starting Summary</a:t>
            </a:r>
          </a:p>
        </p:txBody>
      </p:sp>
      <p:sp>
        <p:nvSpPr>
          <p:cNvPr id="675" name="TextShape 2"/>
          <p:cNvSpPr txBox="1"/>
          <p:nvPr/>
        </p:nvSpPr>
        <p:spPr>
          <a:xfrm>
            <a:off x="457200" y="1278000"/>
            <a:ext cx="8229240" cy="4525560"/>
          </a:xfrm>
          <a:prstGeom prst="rect">
            <a:avLst/>
          </a:prstGeom>
          <a:noFill/>
          <a:ln w="9360">
            <a:noFill/>
          </a:ln>
        </p:spPr>
        <p:txBody>
          <a:bodyPr>
            <a:noAutofit/>
          </a:bodyPr>
          <a:lstStyle/>
          <a:p>
            <a:pPr marL="343080" indent="-342720">
              <a:lnSpc>
                <a:spcPct val="100000"/>
              </a:lnSpc>
              <a:spcBef>
                <a:spcPts val="479"/>
              </a:spcBef>
            </a:pPr>
            <a:r>
              <a:rPr lang="en-US" sz="2400" b="0" strike="noStrike" spc="-1" dirty="0">
                <a:solidFill>
                  <a:srgbClr val="000000"/>
                </a:solidFill>
                <a:latin typeface="Arial"/>
              </a:rPr>
              <a:t>Large gains and losses are made at the start. </a:t>
            </a:r>
          </a:p>
          <a:p>
            <a:pPr marL="343080" indent="-342720">
              <a:lnSpc>
                <a:spcPct val="100000"/>
              </a:lnSpc>
              <a:spcBef>
                <a:spcPts val="479"/>
              </a:spcBef>
            </a:pPr>
            <a:endParaRPr lang="en-US" sz="2400" b="0" strike="noStrike" spc="-1" dirty="0">
              <a:solidFill>
                <a:srgbClr val="000000"/>
              </a:solidFill>
              <a:latin typeface="Arial"/>
            </a:endParaRPr>
          </a:p>
          <a:p>
            <a:pPr marL="343080" indent="-342720">
              <a:lnSpc>
                <a:spcPct val="100000"/>
              </a:lnSpc>
              <a:spcBef>
                <a:spcPts val="479"/>
              </a:spcBef>
              <a:buClr>
                <a:srgbClr val="000000"/>
              </a:buClr>
              <a:buFont typeface="Symbol" charset="2"/>
              <a:buChar char=""/>
            </a:pPr>
            <a:r>
              <a:rPr lang="en-US" sz="2400" b="0" strike="noStrike" spc="-1" dirty="0">
                <a:solidFill>
                  <a:srgbClr val="000000"/>
                </a:solidFill>
                <a:latin typeface="Arial"/>
              </a:rPr>
              <a:t>When your boat comes off the line, you want to be</a:t>
            </a:r>
          </a:p>
          <a:p>
            <a:pPr marL="743040" lvl="1" indent="-285480">
              <a:lnSpc>
                <a:spcPct val="100000"/>
              </a:lnSpc>
              <a:spcBef>
                <a:spcPts val="479"/>
              </a:spcBef>
              <a:buClr>
                <a:srgbClr val="000000"/>
              </a:buClr>
              <a:buFont typeface="Symbol" charset="2"/>
              <a:buChar char=""/>
            </a:pPr>
            <a:r>
              <a:rPr lang="en-US" sz="2400" b="0" strike="noStrike" spc="-1" dirty="0">
                <a:solidFill>
                  <a:srgbClr val="000000"/>
                </a:solidFill>
                <a:latin typeface="Arial"/>
              </a:rPr>
              <a:t>in clear air</a:t>
            </a:r>
          </a:p>
          <a:p>
            <a:pPr marL="743040" lvl="1" indent="-285480">
              <a:lnSpc>
                <a:spcPct val="100000"/>
              </a:lnSpc>
              <a:spcBef>
                <a:spcPts val="479"/>
              </a:spcBef>
              <a:buClr>
                <a:srgbClr val="000000"/>
              </a:buClr>
              <a:buFont typeface="Symbol" charset="2"/>
              <a:buChar char=""/>
            </a:pPr>
            <a:r>
              <a:rPr lang="en-US" sz="2400" b="0" strike="noStrike" spc="-1" dirty="0">
                <a:solidFill>
                  <a:srgbClr val="000000"/>
                </a:solidFill>
                <a:latin typeface="Arial"/>
              </a:rPr>
              <a:t>have good speed</a:t>
            </a:r>
          </a:p>
          <a:p>
            <a:pPr marL="743040" lvl="1" indent="-285480">
              <a:lnSpc>
                <a:spcPct val="100000"/>
              </a:lnSpc>
              <a:spcBef>
                <a:spcPts val="479"/>
              </a:spcBef>
              <a:buClr>
                <a:srgbClr val="000000"/>
              </a:buClr>
              <a:buFont typeface="Symbol" charset="2"/>
              <a:buChar char=""/>
            </a:pPr>
            <a:r>
              <a:rPr lang="en-US" sz="2400" b="0" strike="noStrike" spc="-1" dirty="0">
                <a:solidFill>
                  <a:srgbClr val="000000"/>
                </a:solidFill>
                <a:latin typeface="Arial"/>
              </a:rPr>
              <a:t>be on the preferred side of the line</a:t>
            </a:r>
          </a:p>
          <a:p>
            <a:pPr marL="743040" lvl="1" indent="-285480">
              <a:lnSpc>
                <a:spcPct val="100000"/>
              </a:lnSpc>
              <a:spcBef>
                <a:spcPts val="479"/>
              </a:spcBef>
              <a:buClr>
                <a:srgbClr val="000000"/>
              </a:buClr>
              <a:buFont typeface="Symbol" charset="2"/>
              <a:buChar char=""/>
            </a:pPr>
            <a:r>
              <a:rPr lang="en-US" sz="2400" b="0" strike="noStrike" spc="-1" dirty="0">
                <a:solidFill>
                  <a:srgbClr val="000000"/>
                </a:solidFill>
                <a:latin typeface="Arial"/>
              </a:rPr>
              <a:t>be on the right tack.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 name="TextShape 1"/>
          <p:cNvSpPr txBox="1"/>
          <p:nvPr/>
        </p:nvSpPr>
        <p:spPr>
          <a:xfrm>
            <a:off x="457200" y="274680"/>
            <a:ext cx="8229240" cy="848880"/>
          </a:xfrm>
          <a:prstGeom prst="rect">
            <a:avLst/>
          </a:prstGeom>
          <a:noFill/>
          <a:ln w="9360">
            <a:noFill/>
          </a:ln>
        </p:spPr>
        <p:txBody>
          <a:bodyPr anchor="ctr">
            <a:noAutofit/>
          </a:bodyPr>
          <a:lstStyle/>
          <a:p>
            <a:pPr algn="ctr">
              <a:lnSpc>
                <a:spcPct val="100000"/>
              </a:lnSpc>
            </a:pPr>
            <a:r>
              <a:rPr lang="en-US" sz="3600" b="0" strike="noStrike" spc="-1" dirty="0">
                <a:solidFill>
                  <a:srgbClr val="000000"/>
                </a:solidFill>
                <a:latin typeface="Arial"/>
              </a:rPr>
              <a:t>Upwind Strategy </a:t>
            </a:r>
          </a:p>
        </p:txBody>
      </p:sp>
      <p:sp>
        <p:nvSpPr>
          <p:cNvPr id="677" name="TextShape 2"/>
          <p:cNvSpPr txBox="1"/>
          <p:nvPr/>
        </p:nvSpPr>
        <p:spPr>
          <a:xfrm>
            <a:off x="457200" y="1600200"/>
            <a:ext cx="8229240" cy="4525560"/>
          </a:xfrm>
          <a:prstGeom prst="rect">
            <a:avLst/>
          </a:prstGeom>
          <a:noFill/>
          <a:ln w="9360">
            <a:noFill/>
          </a:ln>
        </p:spPr>
        <p:txBody>
          <a:bodyPr>
            <a:noAutofit/>
          </a:bodyPr>
          <a:lstStyle/>
          <a:p>
            <a:pPr marL="343080" indent="-342720">
              <a:lnSpc>
                <a:spcPct val="100000"/>
              </a:lnSpc>
              <a:spcBef>
                <a:spcPts val="479"/>
              </a:spcBef>
              <a:buClr>
                <a:srgbClr val="000000"/>
              </a:buClr>
              <a:buFont typeface="Symbol" charset="2"/>
              <a:buChar char=""/>
            </a:pPr>
            <a:r>
              <a:rPr lang="en-US" sz="2400" b="0" strike="noStrike" spc="-1" dirty="0">
                <a:solidFill>
                  <a:srgbClr val="000000"/>
                </a:solidFill>
                <a:latin typeface="Arial"/>
              </a:rPr>
              <a:t>stay “in phase” with the wind (tack when headed)</a:t>
            </a:r>
          </a:p>
          <a:p>
            <a:pPr marL="343080" indent="-342720">
              <a:lnSpc>
                <a:spcPct val="100000"/>
              </a:lnSpc>
              <a:spcBef>
                <a:spcPts val="479"/>
              </a:spcBef>
              <a:buClr>
                <a:srgbClr val="000000"/>
              </a:buClr>
              <a:buFont typeface="Symbol" charset="2"/>
              <a:buChar char=""/>
            </a:pPr>
            <a:r>
              <a:rPr lang="en-US" sz="2400" b="0" strike="noStrike" spc="-1" dirty="0">
                <a:solidFill>
                  <a:srgbClr val="000000"/>
                </a:solidFill>
                <a:latin typeface="Arial"/>
              </a:rPr>
              <a:t>find the favored side of the course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8" name="Picture 2"/>
          <p:cNvPicPr/>
          <p:nvPr/>
        </p:nvPicPr>
        <p:blipFill>
          <a:blip r:embed="rId2"/>
          <a:stretch/>
        </p:blipFill>
        <p:spPr>
          <a:xfrm>
            <a:off x="1384200" y="2008080"/>
            <a:ext cx="6286320" cy="2785680"/>
          </a:xfrm>
          <a:prstGeom prst="rect">
            <a:avLst/>
          </a:prstGeom>
          <a:ln w="9360">
            <a:noFill/>
          </a:ln>
        </p:spPr>
      </p:pic>
      <p:sp>
        <p:nvSpPr>
          <p:cNvPr id="679" name="CustomShape 1"/>
          <p:cNvSpPr/>
          <p:nvPr/>
        </p:nvSpPr>
        <p:spPr>
          <a:xfrm>
            <a:off x="423720" y="165240"/>
            <a:ext cx="8229240" cy="7347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3600" b="0" strike="noStrike" spc="-1" dirty="0">
                <a:solidFill>
                  <a:srgbClr val="000000"/>
                </a:solidFill>
                <a:latin typeface="Arial"/>
              </a:rPr>
              <a:t>Keep the Boat Flat!!! </a:t>
            </a:r>
            <a:endParaRPr lang="en-US" sz="3600" b="0" strike="noStrike" spc="-1" dirty="0">
              <a:latin typeface="Arial"/>
            </a:endParaRPr>
          </a:p>
        </p:txBody>
      </p:sp>
      <p:sp>
        <p:nvSpPr>
          <p:cNvPr id="680" name="CustomShape 2"/>
          <p:cNvSpPr/>
          <p:nvPr/>
        </p:nvSpPr>
        <p:spPr>
          <a:xfrm>
            <a:off x="1154160" y="1623960"/>
            <a:ext cx="7027560" cy="3609720"/>
          </a:xfrm>
          <a:prstGeom prst="rect">
            <a:avLst/>
          </a:prstGeom>
          <a:noFill/>
          <a:ln w="28440">
            <a:solidFill>
              <a:srgbClr val="CC3300"/>
            </a:solidFill>
            <a:miter/>
          </a:ln>
        </p:spPr>
        <p:style>
          <a:lnRef idx="0">
            <a:scrgbClr r="0" g="0" b="0"/>
          </a:lnRef>
          <a:fillRef idx="0">
            <a:scrgbClr r="0" g="0" b="0"/>
          </a:fillRef>
          <a:effectRef idx="0">
            <a:scrgbClr r="0" g="0" b="0"/>
          </a:effectRef>
          <a:fontRef idx="minor"/>
        </p:style>
      </p:sp>
      <p:sp>
        <p:nvSpPr>
          <p:cNvPr id="681" name="CustomShape 3"/>
          <p:cNvSpPr/>
          <p:nvPr/>
        </p:nvSpPr>
        <p:spPr>
          <a:xfrm>
            <a:off x="907920" y="5580001"/>
            <a:ext cx="7235640" cy="1014209"/>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000" b="0" strike="noStrike" spc="-1" dirty="0">
                <a:solidFill>
                  <a:srgbClr val="000000"/>
                </a:solidFill>
                <a:latin typeface="Arial"/>
              </a:rPr>
              <a:t>Maximizing the depth of the board in the water allows it to do its job the best. If you're slipping sideways while going upwind, you're losing ground to those who aren't. </a:t>
            </a:r>
            <a:endParaRPr lang="en-US" sz="20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2" name="CustomShape 1"/>
          <p:cNvSpPr/>
          <p:nvPr/>
        </p:nvSpPr>
        <p:spPr>
          <a:xfrm>
            <a:off x="423720" y="165240"/>
            <a:ext cx="8229240" cy="7347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3600" b="0" strike="noStrike" spc="-1" dirty="0">
                <a:solidFill>
                  <a:srgbClr val="000000"/>
                </a:solidFill>
                <a:latin typeface="Arial"/>
              </a:rPr>
              <a:t>Hike Out </a:t>
            </a:r>
            <a:endParaRPr lang="en-US" sz="3600" b="0" strike="noStrike" spc="-1" dirty="0">
              <a:latin typeface="Arial"/>
            </a:endParaRPr>
          </a:p>
        </p:txBody>
      </p:sp>
      <p:pic>
        <p:nvPicPr>
          <p:cNvPr id="683" name="Picture 3"/>
          <p:cNvPicPr/>
          <p:nvPr/>
        </p:nvPicPr>
        <p:blipFill>
          <a:blip r:embed="rId2"/>
          <a:stretch/>
        </p:blipFill>
        <p:spPr>
          <a:xfrm>
            <a:off x="846000" y="1355760"/>
            <a:ext cx="2979360" cy="2265120"/>
          </a:xfrm>
          <a:prstGeom prst="rect">
            <a:avLst/>
          </a:prstGeom>
          <a:ln w="9360">
            <a:noFill/>
          </a:ln>
        </p:spPr>
      </p:pic>
      <p:pic>
        <p:nvPicPr>
          <p:cNvPr id="684" name="Picture 4"/>
          <p:cNvPicPr/>
          <p:nvPr/>
        </p:nvPicPr>
        <p:blipFill>
          <a:blip r:embed="rId3"/>
          <a:stretch/>
        </p:blipFill>
        <p:spPr>
          <a:xfrm>
            <a:off x="4840200" y="1547640"/>
            <a:ext cx="2607840" cy="3225600"/>
          </a:xfrm>
          <a:prstGeom prst="rect">
            <a:avLst/>
          </a:prstGeom>
          <a:ln w="9360">
            <a:noFill/>
          </a:ln>
        </p:spPr>
      </p:pic>
      <p:pic>
        <p:nvPicPr>
          <p:cNvPr id="685" name="Picture 5"/>
          <p:cNvPicPr/>
          <p:nvPr/>
        </p:nvPicPr>
        <p:blipFill>
          <a:blip r:embed="rId4"/>
          <a:stretch/>
        </p:blipFill>
        <p:spPr>
          <a:xfrm>
            <a:off x="731880" y="4119480"/>
            <a:ext cx="3533400" cy="214920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57162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5" name="Picture 2"/>
          <p:cNvPicPr/>
          <p:nvPr/>
        </p:nvPicPr>
        <p:blipFill>
          <a:blip r:embed="rId2"/>
          <a:stretch/>
        </p:blipFill>
        <p:spPr>
          <a:xfrm>
            <a:off x="1230480" y="2021040"/>
            <a:ext cx="1580760" cy="3552480"/>
          </a:xfrm>
          <a:prstGeom prst="rect">
            <a:avLst/>
          </a:prstGeom>
          <a:ln w="9360">
            <a:noFill/>
          </a:ln>
        </p:spPr>
      </p:pic>
      <p:pic>
        <p:nvPicPr>
          <p:cNvPr id="696" name="Picture 3"/>
          <p:cNvPicPr/>
          <p:nvPr/>
        </p:nvPicPr>
        <p:blipFill>
          <a:blip r:embed="rId3"/>
          <a:stretch/>
        </p:blipFill>
        <p:spPr>
          <a:xfrm>
            <a:off x="6184800" y="1982880"/>
            <a:ext cx="1577520" cy="3551040"/>
          </a:xfrm>
          <a:prstGeom prst="rect">
            <a:avLst/>
          </a:prstGeom>
          <a:ln w="9360">
            <a:noFill/>
          </a:ln>
        </p:spPr>
      </p:pic>
      <p:sp>
        <p:nvSpPr>
          <p:cNvPr id="697" name="CustomShape 1"/>
          <p:cNvSpPr/>
          <p:nvPr/>
        </p:nvSpPr>
        <p:spPr>
          <a:xfrm>
            <a:off x="577800" y="1163521"/>
            <a:ext cx="7926120" cy="829543"/>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400" b="0" strike="noStrike" spc="-1" dirty="0">
                <a:solidFill>
                  <a:srgbClr val="000000"/>
                </a:solidFill>
                <a:latin typeface="Arial"/>
              </a:rPr>
              <a:t>Telltales are made of a light material which does not stick to the sail, such as yarn or audiocassette tape</a:t>
            </a:r>
            <a:endParaRPr lang="en-US" sz="2400" b="0" strike="noStrike" spc="-1" dirty="0">
              <a:latin typeface="Arial"/>
            </a:endParaRPr>
          </a:p>
        </p:txBody>
      </p:sp>
      <p:sp>
        <p:nvSpPr>
          <p:cNvPr id="698" name="CustomShape 2"/>
          <p:cNvSpPr/>
          <p:nvPr/>
        </p:nvSpPr>
        <p:spPr>
          <a:xfrm>
            <a:off x="1004040" y="5557681"/>
            <a:ext cx="2475078" cy="460211"/>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400" b="0" strike="noStrike" spc="-1" dirty="0">
                <a:solidFill>
                  <a:srgbClr val="000000"/>
                </a:solidFill>
                <a:latin typeface="Arial"/>
              </a:rPr>
              <a:t>Pointing too high</a:t>
            </a:r>
            <a:endParaRPr lang="en-US" sz="2400" b="0" strike="noStrike" spc="-1" dirty="0">
              <a:latin typeface="Arial"/>
            </a:endParaRPr>
          </a:p>
        </p:txBody>
      </p:sp>
      <p:sp>
        <p:nvSpPr>
          <p:cNvPr id="699" name="CustomShape 3"/>
          <p:cNvSpPr/>
          <p:nvPr/>
        </p:nvSpPr>
        <p:spPr>
          <a:xfrm>
            <a:off x="5996881" y="5541841"/>
            <a:ext cx="2354981" cy="460211"/>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400" b="0" strike="noStrike" spc="-1" dirty="0">
                <a:solidFill>
                  <a:srgbClr val="000000"/>
                </a:solidFill>
                <a:latin typeface="Arial"/>
              </a:rPr>
              <a:t>Pointing too low</a:t>
            </a:r>
            <a:endParaRPr lang="en-US" sz="2400" b="0" strike="noStrike" spc="-1" dirty="0">
              <a:latin typeface="Arial"/>
            </a:endParaRPr>
          </a:p>
        </p:txBody>
      </p:sp>
      <p:sp>
        <p:nvSpPr>
          <p:cNvPr id="700" name="CustomShape 4"/>
          <p:cNvSpPr/>
          <p:nvPr/>
        </p:nvSpPr>
        <p:spPr>
          <a:xfrm>
            <a:off x="461880" y="165240"/>
            <a:ext cx="8229240" cy="6570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3600" b="0" strike="noStrike" spc="-1" dirty="0">
                <a:solidFill>
                  <a:srgbClr val="000000"/>
                </a:solidFill>
                <a:latin typeface="Arial"/>
              </a:rPr>
              <a:t>Upwind Steering - Watch the Telltales </a:t>
            </a:r>
            <a:endParaRPr lang="en-US" sz="3600" b="0" strike="noStrike" spc="-1" dirty="0">
              <a:latin typeface="Arial"/>
            </a:endParaRPr>
          </a:p>
        </p:txBody>
      </p:sp>
      <p:sp>
        <p:nvSpPr>
          <p:cNvPr id="701" name="CustomShape 5"/>
          <p:cNvSpPr/>
          <p:nvPr/>
        </p:nvSpPr>
        <p:spPr>
          <a:xfrm>
            <a:off x="3035160" y="3711600"/>
            <a:ext cx="3034800" cy="706432"/>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000" b="0" strike="noStrike" spc="-1" dirty="0">
                <a:solidFill>
                  <a:srgbClr val="000000"/>
                </a:solidFill>
                <a:latin typeface="Arial"/>
              </a:rPr>
              <a:t>Steer the boat, using the telltales as guides</a:t>
            </a:r>
            <a:endParaRPr lang="en-US" sz="20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 name="CustomShape 1"/>
          <p:cNvSpPr/>
          <p:nvPr/>
        </p:nvSpPr>
        <p:spPr>
          <a:xfrm>
            <a:off x="716040" y="1317600"/>
            <a:ext cx="7351200" cy="1445096"/>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200" b="0" strike="noStrike" spc="-1" dirty="0">
                <a:solidFill>
                  <a:srgbClr val="000000"/>
                </a:solidFill>
                <a:latin typeface="Arial"/>
              </a:rPr>
              <a:t>The telltale is attached at the end of </a:t>
            </a:r>
            <a:r>
              <a:rPr lang="en-US" sz="2200" b="0" strike="noStrike" spc="-1" dirty="0" smtClean="0">
                <a:solidFill>
                  <a:srgbClr val="000000"/>
                </a:solidFill>
                <a:latin typeface="Arial"/>
              </a:rPr>
              <a:t>batten pockets </a:t>
            </a:r>
            <a:endParaRPr lang="en-US" sz="2200" b="0" strike="noStrike" spc="-1" dirty="0">
              <a:latin typeface="Arial"/>
            </a:endParaRPr>
          </a:p>
          <a:p>
            <a:pPr>
              <a:lnSpc>
                <a:spcPct val="100000"/>
              </a:lnSpc>
            </a:pPr>
            <a:endParaRPr lang="en-US" sz="2200" b="0" strike="noStrike" spc="-1" dirty="0">
              <a:latin typeface="Arial"/>
            </a:endParaRPr>
          </a:p>
          <a:p>
            <a:pPr>
              <a:lnSpc>
                <a:spcPct val="100000"/>
              </a:lnSpc>
            </a:pPr>
            <a:r>
              <a:rPr lang="en-US" sz="2200" b="0" strike="noStrike" spc="-1" dirty="0">
                <a:solidFill>
                  <a:srgbClr val="000000"/>
                </a:solidFill>
                <a:latin typeface="Arial"/>
              </a:rPr>
              <a:t>The leech tails are of the most value in light to medium air when reaching. </a:t>
            </a:r>
            <a:endParaRPr lang="en-US" sz="2200" b="0" strike="noStrike" spc="-1" dirty="0">
              <a:latin typeface="Arial"/>
            </a:endParaRPr>
          </a:p>
        </p:txBody>
      </p:sp>
      <p:sp>
        <p:nvSpPr>
          <p:cNvPr id="703" name="CustomShape 2"/>
          <p:cNvSpPr/>
          <p:nvPr/>
        </p:nvSpPr>
        <p:spPr>
          <a:xfrm>
            <a:off x="693720" y="2835360"/>
            <a:ext cx="7565760" cy="2460758"/>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marL="233280" indent="-232920">
              <a:lnSpc>
                <a:spcPct val="100000"/>
              </a:lnSpc>
              <a:buClr>
                <a:srgbClr val="000000"/>
              </a:buClr>
              <a:buFont typeface="Symbol" charset="2"/>
              <a:buChar char=""/>
            </a:pPr>
            <a:r>
              <a:rPr lang="en-US" sz="2200" b="0" strike="noStrike" spc="-1" dirty="0">
                <a:solidFill>
                  <a:srgbClr val="000000"/>
                </a:solidFill>
                <a:latin typeface="Arial"/>
              </a:rPr>
              <a:t>In </a:t>
            </a:r>
            <a:r>
              <a:rPr lang="en-US" sz="2200" b="0" strike="noStrike" spc="-1" dirty="0">
                <a:solidFill>
                  <a:srgbClr val="0000CC"/>
                </a:solidFill>
                <a:latin typeface="Arial"/>
              </a:rPr>
              <a:t>less than 5 knots</a:t>
            </a:r>
            <a:r>
              <a:rPr lang="en-US" sz="2200" b="0" strike="noStrike" spc="-1" dirty="0">
                <a:solidFill>
                  <a:srgbClr val="000000"/>
                </a:solidFill>
                <a:latin typeface="Arial"/>
              </a:rPr>
              <a:t> of wind adjust the sheet so that the upper tail is visible only sometimes</a:t>
            </a:r>
            <a:endParaRPr lang="en-US" sz="2200" b="0" strike="noStrike" spc="-1" dirty="0">
              <a:latin typeface="Arial"/>
            </a:endParaRPr>
          </a:p>
          <a:p>
            <a:pPr marL="233280" indent="-232920">
              <a:lnSpc>
                <a:spcPct val="100000"/>
              </a:lnSpc>
            </a:pPr>
            <a:endParaRPr lang="en-US" sz="2200" b="0" strike="noStrike" spc="-1" dirty="0">
              <a:latin typeface="Arial"/>
            </a:endParaRPr>
          </a:p>
          <a:p>
            <a:pPr marL="233280" indent="-232920">
              <a:lnSpc>
                <a:spcPct val="100000"/>
              </a:lnSpc>
              <a:buClr>
                <a:srgbClr val="000000"/>
              </a:buClr>
              <a:buFont typeface="Symbol" charset="2"/>
              <a:buChar char=""/>
            </a:pPr>
            <a:r>
              <a:rPr lang="en-US" sz="2200" b="0" strike="noStrike" spc="-1" dirty="0">
                <a:solidFill>
                  <a:srgbClr val="000000"/>
                </a:solidFill>
                <a:latin typeface="Arial"/>
              </a:rPr>
              <a:t>In </a:t>
            </a:r>
            <a:r>
              <a:rPr lang="en-US" sz="2200" b="0" strike="noStrike" spc="-1" dirty="0">
                <a:solidFill>
                  <a:srgbClr val="0000CC"/>
                </a:solidFill>
                <a:latin typeface="Arial"/>
              </a:rPr>
              <a:t>medium air</a:t>
            </a:r>
            <a:r>
              <a:rPr lang="en-US" sz="2200" b="0" strike="noStrike" spc="-1" dirty="0">
                <a:solidFill>
                  <a:srgbClr val="000000"/>
                </a:solidFill>
                <a:latin typeface="Arial"/>
              </a:rPr>
              <a:t> the upper tail should show itself about 50% of the time</a:t>
            </a:r>
            <a:endParaRPr lang="en-US" sz="2200" b="0" strike="noStrike" spc="-1" dirty="0">
              <a:latin typeface="Arial"/>
            </a:endParaRPr>
          </a:p>
          <a:p>
            <a:pPr marL="233280" indent="-232920">
              <a:lnSpc>
                <a:spcPct val="100000"/>
              </a:lnSpc>
            </a:pPr>
            <a:endParaRPr lang="en-US" sz="2200" b="0" strike="noStrike" spc="-1" dirty="0">
              <a:latin typeface="Arial"/>
            </a:endParaRPr>
          </a:p>
          <a:p>
            <a:pPr marL="233280" indent="-232920">
              <a:lnSpc>
                <a:spcPct val="100000"/>
              </a:lnSpc>
              <a:buClr>
                <a:srgbClr val="000000"/>
              </a:buClr>
              <a:buFont typeface="Symbol" charset="2"/>
              <a:buChar char=""/>
            </a:pPr>
            <a:r>
              <a:rPr lang="en-US" sz="2200" b="0" strike="noStrike" spc="-1" dirty="0">
                <a:solidFill>
                  <a:srgbClr val="000000"/>
                </a:solidFill>
                <a:latin typeface="Arial"/>
              </a:rPr>
              <a:t>in </a:t>
            </a:r>
            <a:r>
              <a:rPr lang="en-US" sz="2200" b="0" strike="noStrike" spc="-1" dirty="0">
                <a:solidFill>
                  <a:srgbClr val="0000CC"/>
                </a:solidFill>
                <a:latin typeface="Arial"/>
              </a:rPr>
              <a:t>heavy air</a:t>
            </a:r>
            <a:r>
              <a:rPr lang="en-US" sz="2200" b="0" strike="noStrike" spc="-1" dirty="0">
                <a:solidFill>
                  <a:srgbClr val="000000"/>
                </a:solidFill>
                <a:latin typeface="Arial"/>
              </a:rPr>
              <a:t> all leech tails must fly constantly</a:t>
            </a:r>
            <a:endParaRPr lang="en-US" sz="2200" b="0" strike="noStrike" spc="-1" dirty="0">
              <a:latin typeface="Arial"/>
            </a:endParaRPr>
          </a:p>
        </p:txBody>
      </p:sp>
      <p:sp>
        <p:nvSpPr>
          <p:cNvPr id="704" name="CustomShape 3"/>
          <p:cNvSpPr/>
          <p:nvPr/>
        </p:nvSpPr>
        <p:spPr>
          <a:xfrm>
            <a:off x="461880" y="165240"/>
            <a:ext cx="8229240" cy="6570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3600" b="0" strike="noStrike" spc="-1" dirty="0">
                <a:solidFill>
                  <a:srgbClr val="000000"/>
                </a:solidFill>
                <a:latin typeface="Arial"/>
              </a:rPr>
              <a:t>Mainsail Leech Telltales </a:t>
            </a:r>
            <a:endParaRPr lang="en-US" sz="36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5" name="Picture 4"/>
          <p:cNvPicPr/>
          <p:nvPr/>
        </p:nvPicPr>
        <p:blipFill>
          <a:blip r:embed="rId2"/>
          <a:stretch/>
        </p:blipFill>
        <p:spPr>
          <a:xfrm>
            <a:off x="1230480" y="1508040"/>
            <a:ext cx="6837120" cy="3573000"/>
          </a:xfrm>
          <a:prstGeom prst="rect">
            <a:avLst/>
          </a:prstGeom>
          <a:ln w="9360">
            <a:noFill/>
          </a:ln>
        </p:spPr>
      </p:pic>
      <p:sp>
        <p:nvSpPr>
          <p:cNvPr id="706" name="CustomShape 1"/>
          <p:cNvSpPr/>
          <p:nvPr/>
        </p:nvSpPr>
        <p:spPr>
          <a:xfrm>
            <a:off x="423720" y="165240"/>
            <a:ext cx="8229240" cy="7347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3600" b="0" strike="noStrike" spc="-1" dirty="0">
                <a:solidFill>
                  <a:srgbClr val="000000"/>
                </a:solidFill>
                <a:latin typeface="Arial"/>
              </a:rPr>
              <a:t>LIFTS </a:t>
            </a:r>
            <a:endParaRPr lang="en-US" sz="3600" b="0" strike="noStrike" spc="-1" dirty="0">
              <a:latin typeface="Arial"/>
            </a:endParaRPr>
          </a:p>
        </p:txBody>
      </p:sp>
      <p:sp>
        <p:nvSpPr>
          <p:cNvPr id="707" name="CustomShape 2"/>
          <p:cNvSpPr/>
          <p:nvPr/>
        </p:nvSpPr>
        <p:spPr>
          <a:xfrm>
            <a:off x="1074240" y="5656321"/>
            <a:ext cx="7052934" cy="398655"/>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000" b="1" strike="noStrike" spc="-1" dirty="0">
                <a:solidFill>
                  <a:srgbClr val="000000"/>
                </a:solidFill>
                <a:latin typeface="Arial"/>
              </a:rPr>
              <a:t> A lift will immediately give an inside boat an advantage. </a:t>
            </a:r>
            <a:endParaRPr lang="en-US" sz="2000" b="0" strike="noStrike" spc="-1" dirty="0">
              <a:latin typeface="Arial"/>
            </a:endParaRPr>
          </a:p>
        </p:txBody>
      </p:sp>
      <p:sp>
        <p:nvSpPr>
          <p:cNvPr id="708" name="CustomShape 3"/>
          <p:cNvSpPr/>
          <p:nvPr/>
        </p:nvSpPr>
        <p:spPr>
          <a:xfrm>
            <a:off x="961920" y="1355760"/>
            <a:ext cx="3341160" cy="3839760"/>
          </a:xfrm>
          <a:prstGeom prst="rect">
            <a:avLst/>
          </a:prstGeom>
          <a:noFill/>
          <a:ln w="28440">
            <a:solidFill>
              <a:srgbClr val="CC3300"/>
            </a:solidFill>
            <a:miter/>
          </a:ln>
        </p:spPr>
        <p:style>
          <a:lnRef idx="0">
            <a:scrgbClr r="0" g="0" b="0"/>
          </a:lnRef>
          <a:fillRef idx="0">
            <a:scrgbClr r="0" g="0" b="0"/>
          </a:fillRef>
          <a:effectRef idx="0">
            <a:scrgbClr r="0" g="0" b="0"/>
          </a:effectRef>
          <a:fontRef idx="minor"/>
        </p:style>
      </p:sp>
      <p:sp>
        <p:nvSpPr>
          <p:cNvPr id="709" name="CustomShape 4"/>
          <p:cNvSpPr/>
          <p:nvPr/>
        </p:nvSpPr>
        <p:spPr>
          <a:xfrm>
            <a:off x="4764240" y="1393920"/>
            <a:ext cx="3341160" cy="3839760"/>
          </a:xfrm>
          <a:prstGeom prst="rect">
            <a:avLst/>
          </a:prstGeom>
          <a:noFill/>
          <a:ln w="28440">
            <a:solidFill>
              <a:srgbClr val="CC3300"/>
            </a:solidFill>
            <a:miter/>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0" name="Picture 4"/>
          <p:cNvPicPr/>
          <p:nvPr/>
        </p:nvPicPr>
        <p:blipFill>
          <a:blip r:embed="rId2"/>
          <a:stretch/>
        </p:blipFill>
        <p:spPr>
          <a:xfrm>
            <a:off x="1000080" y="1662120"/>
            <a:ext cx="6683040" cy="3971520"/>
          </a:xfrm>
          <a:prstGeom prst="rect">
            <a:avLst/>
          </a:prstGeom>
          <a:ln w="9360">
            <a:noFill/>
          </a:ln>
        </p:spPr>
      </p:pic>
      <p:sp>
        <p:nvSpPr>
          <p:cNvPr id="711" name="CustomShape 1"/>
          <p:cNvSpPr/>
          <p:nvPr/>
        </p:nvSpPr>
        <p:spPr>
          <a:xfrm>
            <a:off x="423720" y="165240"/>
            <a:ext cx="8229240" cy="7347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3600" b="0" strike="noStrike" spc="-1" dirty="0">
                <a:solidFill>
                  <a:srgbClr val="000000"/>
                </a:solidFill>
                <a:latin typeface="Arial"/>
              </a:rPr>
              <a:t>HEADERS </a:t>
            </a:r>
            <a:endParaRPr lang="en-US" sz="3600" b="0" strike="noStrike" spc="-1" dirty="0">
              <a:latin typeface="Arial"/>
            </a:endParaRPr>
          </a:p>
        </p:txBody>
      </p:sp>
      <p:sp>
        <p:nvSpPr>
          <p:cNvPr id="712" name="CustomShape 2"/>
          <p:cNvSpPr/>
          <p:nvPr/>
        </p:nvSpPr>
        <p:spPr>
          <a:xfrm>
            <a:off x="1459440" y="6040441"/>
            <a:ext cx="6244443" cy="398655"/>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000" b="1" strike="noStrike" spc="-1" dirty="0">
                <a:solidFill>
                  <a:srgbClr val="000000"/>
                </a:solidFill>
                <a:latin typeface="Arial"/>
              </a:rPr>
              <a:t>A header will give the outside boat the advantage </a:t>
            </a:r>
            <a:endParaRPr lang="en-US" sz="2000" b="0" strike="noStrike" spc="-1" dirty="0">
              <a:latin typeface="Arial"/>
            </a:endParaRPr>
          </a:p>
        </p:txBody>
      </p:sp>
      <p:sp>
        <p:nvSpPr>
          <p:cNvPr id="713" name="CustomShape 3"/>
          <p:cNvSpPr/>
          <p:nvPr/>
        </p:nvSpPr>
        <p:spPr>
          <a:xfrm>
            <a:off x="1000080" y="1393920"/>
            <a:ext cx="2957040" cy="4492440"/>
          </a:xfrm>
          <a:prstGeom prst="rect">
            <a:avLst/>
          </a:prstGeom>
          <a:noFill/>
          <a:ln w="28440">
            <a:solidFill>
              <a:srgbClr val="CC3300"/>
            </a:solidFill>
            <a:miter/>
          </a:ln>
        </p:spPr>
        <p:style>
          <a:lnRef idx="0">
            <a:scrgbClr r="0" g="0" b="0"/>
          </a:lnRef>
          <a:fillRef idx="0">
            <a:scrgbClr r="0" g="0" b="0"/>
          </a:fillRef>
          <a:effectRef idx="0">
            <a:scrgbClr r="0" g="0" b="0"/>
          </a:effectRef>
          <a:fontRef idx="minor"/>
        </p:style>
      </p:sp>
      <p:sp>
        <p:nvSpPr>
          <p:cNvPr id="714" name="CustomShape 4"/>
          <p:cNvSpPr/>
          <p:nvPr/>
        </p:nvSpPr>
        <p:spPr>
          <a:xfrm>
            <a:off x="4764240" y="1355760"/>
            <a:ext cx="2957040" cy="4492440"/>
          </a:xfrm>
          <a:prstGeom prst="rect">
            <a:avLst/>
          </a:prstGeom>
          <a:noFill/>
          <a:ln w="28440">
            <a:solidFill>
              <a:srgbClr val="CC3300"/>
            </a:solidFill>
            <a:miter/>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 name="CustomShape 1"/>
          <p:cNvSpPr/>
          <p:nvPr/>
        </p:nvSpPr>
        <p:spPr>
          <a:xfrm>
            <a:off x="423720" y="165240"/>
            <a:ext cx="8229240" cy="7347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3600" b="0" strike="noStrike" spc="-1" dirty="0">
                <a:solidFill>
                  <a:srgbClr val="000000"/>
                </a:solidFill>
                <a:latin typeface="Arial"/>
              </a:rPr>
              <a:t>Covering when in the lead</a:t>
            </a:r>
            <a:endParaRPr lang="en-US" sz="3600" b="0" strike="noStrike" spc="-1" dirty="0">
              <a:latin typeface="Arial"/>
            </a:endParaRPr>
          </a:p>
        </p:txBody>
      </p:sp>
      <p:sp>
        <p:nvSpPr>
          <p:cNvPr id="716" name="CustomShape 2"/>
          <p:cNvSpPr/>
          <p:nvPr/>
        </p:nvSpPr>
        <p:spPr>
          <a:xfrm>
            <a:off x="5454720" y="2584440"/>
            <a:ext cx="2879280" cy="1629762"/>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000" b="1" strike="noStrike" spc="-1" dirty="0">
                <a:solidFill>
                  <a:srgbClr val="000000"/>
                </a:solidFill>
                <a:latin typeface="Arial"/>
              </a:rPr>
              <a:t>One very simple rule to follow is to </a:t>
            </a:r>
            <a:r>
              <a:rPr lang="en-US" sz="2000" b="1" strike="noStrike" spc="-1" dirty="0">
                <a:solidFill>
                  <a:srgbClr val="0000CC"/>
                </a:solidFill>
                <a:latin typeface="Arial"/>
              </a:rPr>
              <a:t>stay between your opponent and the next mark.</a:t>
            </a:r>
            <a:r>
              <a:rPr lang="en-US" sz="2000" b="1" strike="noStrike" spc="-1" dirty="0">
                <a:solidFill>
                  <a:srgbClr val="000000"/>
                </a:solidFill>
                <a:latin typeface="Arial"/>
              </a:rPr>
              <a:t> </a:t>
            </a:r>
            <a:endParaRPr lang="en-US" sz="2000" b="0" strike="noStrike" spc="-1" dirty="0">
              <a:latin typeface="Arial"/>
            </a:endParaRPr>
          </a:p>
        </p:txBody>
      </p:sp>
      <p:pic>
        <p:nvPicPr>
          <p:cNvPr id="717" name="Picture 6"/>
          <p:cNvPicPr/>
          <p:nvPr/>
        </p:nvPicPr>
        <p:blipFill>
          <a:blip r:embed="rId2"/>
          <a:stretch/>
        </p:blipFill>
        <p:spPr>
          <a:xfrm>
            <a:off x="2092320" y="3927600"/>
            <a:ext cx="1010880" cy="1131480"/>
          </a:xfrm>
          <a:prstGeom prst="rect">
            <a:avLst/>
          </a:prstGeom>
          <a:ln w="9360">
            <a:noFill/>
          </a:ln>
        </p:spPr>
      </p:pic>
      <p:pic>
        <p:nvPicPr>
          <p:cNvPr id="718" name="Picture 7"/>
          <p:cNvPicPr/>
          <p:nvPr/>
        </p:nvPicPr>
        <p:blipFill>
          <a:blip r:embed="rId2"/>
          <a:stretch/>
        </p:blipFill>
        <p:spPr>
          <a:xfrm>
            <a:off x="1900080" y="5118120"/>
            <a:ext cx="1010880" cy="1131480"/>
          </a:xfrm>
          <a:prstGeom prst="rect">
            <a:avLst/>
          </a:prstGeom>
          <a:ln w="9360">
            <a:noFill/>
          </a:ln>
        </p:spPr>
      </p:pic>
      <p:sp>
        <p:nvSpPr>
          <p:cNvPr id="719" name="CustomShape 3"/>
          <p:cNvSpPr/>
          <p:nvPr/>
        </p:nvSpPr>
        <p:spPr>
          <a:xfrm>
            <a:off x="2651040" y="1432080"/>
            <a:ext cx="229680" cy="229680"/>
          </a:xfrm>
          <a:prstGeom prst="ellipse">
            <a:avLst/>
          </a:prstGeom>
          <a:solidFill>
            <a:schemeClr val="tx1"/>
          </a:solidFill>
          <a:ln w="9360">
            <a:solidFill>
              <a:schemeClr val="tx1"/>
            </a:solidFill>
            <a:round/>
          </a:ln>
        </p:spPr>
        <p:style>
          <a:lnRef idx="0">
            <a:scrgbClr r="0" g="0" b="0"/>
          </a:lnRef>
          <a:fillRef idx="0">
            <a:scrgbClr r="0" g="0" b="0"/>
          </a:fillRef>
          <a:effectRef idx="0">
            <a:scrgbClr r="0" g="0" b="0"/>
          </a:effectRef>
          <a:fontRef idx="minor"/>
        </p:style>
      </p:sp>
      <p:sp>
        <p:nvSpPr>
          <p:cNvPr id="720" name="CustomShape 4"/>
          <p:cNvSpPr/>
          <p:nvPr/>
        </p:nvSpPr>
        <p:spPr>
          <a:xfrm>
            <a:off x="2422440" y="1047600"/>
            <a:ext cx="694206" cy="367878"/>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0" strike="noStrike" spc="-1" dirty="0">
                <a:solidFill>
                  <a:srgbClr val="000000"/>
                </a:solidFill>
                <a:latin typeface="Arial"/>
              </a:rPr>
              <a:t>Mark</a:t>
            </a:r>
            <a:endParaRPr lang="en-US" sz="1800" b="0" strike="noStrike" spc="-1" dirty="0">
              <a:latin typeface="Arial"/>
            </a:endParaRPr>
          </a:p>
        </p:txBody>
      </p:sp>
      <p:sp>
        <p:nvSpPr>
          <p:cNvPr id="721" name="Line 5"/>
          <p:cNvSpPr/>
          <p:nvPr/>
        </p:nvSpPr>
        <p:spPr>
          <a:xfrm flipH="1" flipV="1">
            <a:off x="2014200" y="5078160"/>
            <a:ext cx="115920" cy="192240"/>
          </a:xfrm>
          <a:prstGeom prst="line">
            <a:avLst/>
          </a:prstGeom>
          <a:ln w="38160" cap="rnd">
            <a:solidFill>
              <a:schemeClr val="tx1"/>
            </a:solidFill>
            <a:prstDash val="sysDot"/>
            <a:round/>
            <a:tailEnd type="triangle" w="med" len="med"/>
          </a:ln>
        </p:spPr>
        <p:style>
          <a:lnRef idx="0">
            <a:scrgbClr r="0" g="0" b="0"/>
          </a:lnRef>
          <a:fillRef idx="0">
            <a:scrgbClr r="0" g="0" b="0"/>
          </a:fillRef>
          <a:effectRef idx="0">
            <a:scrgbClr r="0" g="0" b="0"/>
          </a:effectRef>
          <a:fontRef idx="minor"/>
        </p:style>
      </p:sp>
      <p:sp>
        <p:nvSpPr>
          <p:cNvPr id="722" name="Line 6"/>
          <p:cNvSpPr/>
          <p:nvPr/>
        </p:nvSpPr>
        <p:spPr>
          <a:xfrm flipV="1">
            <a:off x="2016000" y="3773160"/>
            <a:ext cx="2457360" cy="1305000"/>
          </a:xfrm>
          <a:prstGeom prst="line">
            <a:avLst/>
          </a:prstGeom>
          <a:ln w="38160" cap="rnd">
            <a:solidFill>
              <a:schemeClr val="tx1"/>
            </a:solidFill>
            <a:prstDash val="sysDot"/>
            <a:round/>
            <a:tailEnd type="triangle" w="med" len="med"/>
          </a:ln>
        </p:spPr>
        <p:style>
          <a:lnRef idx="0">
            <a:scrgbClr r="0" g="0" b="0"/>
          </a:lnRef>
          <a:fillRef idx="0">
            <a:scrgbClr r="0" g="0" b="0"/>
          </a:fillRef>
          <a:effectRef idx="0">
            <a:scrgbClr r="0" g="0" b="0"/>
          </a:effectRef>
          <a:fontRef idx="minor"/>
        </p:style>
      </p:sp>
      <p:sp>
        <p:nvSpPr>
          <p:cNvPr id="723" name="Line 7"/>
          <p:cNvSpPr/>
          <p:nvPr/>
        </p:nvSpPr>
        <p:spPr>
          <a:xfrm flipH="1" flipV="1">
            <a:off x="2190600" y="3850920"/>
            <a:ext cx="154080" cy="268560"/>
          </a:xfrm>
          <a:prstGeom prst="line">
            <a:avLst/>
          </a:prstGeom>
          <a:ln w="38160" cap="rnd">
            <a:solidFill>
              <a:schemeClr val="tx1"/>
            </a:solidFill>
            <a:prstDash val="sysDot"/>
            <a:round/>
            <a:tailEnd type="triangle" w="med" len="med"/>
          </a:ln>
        </p:spPr>
        <p:style>
          <a:lnRef idx="0">
            <a:scrgbClr r="0" g="0" b="0"/>
          </a:lnRef>
          <a:fillRef idx="0">
            <a:scrgbClr r="0" g="0" b="0"/>
          </a:fillRef>
          <a:effectRef idx="0">
            <a:scrgbClr r="0" g="0" b="0"/>
          </a:effectRef>
          <a:fontRef idx="minor"/>
        </p:style>
      </p:sp>
      <p:sp>
        <p:nvSpPr>
          <p:cNvPr id="724" name="Line 8"/>
          <p:cNvSpPr/>
          <p:nvPr/>
        </p:nvSpPr>
        <p:spPr>
          <a:xfrm flipV="1">
            <a:off x="2190600" y="2622240"/>
            <a:ext cx="2475000" cy="1268640"/>
          </a:xfrm>
          <a:prstGeom prst="line">
            <a:avLst/>
          </a:prstGeom>
          <a:ln w="57240" cap="rnd">
            <a:solidFill>
              <a:srgbClr val="669900"/>
            </a:solidFill>
            <a:prstDash val="sysDot"/>
            <a:round/>
            <a:tailEnd type="triangle" w="med" len="med"/>
          </a:ln>
        </p:spPr>
        <p:style>
          <a:lnRef idx="0">
            <a:scrgbClr r="0" g="0" b="0"/>
          </a:lnRef>
          <a:fillRef idx="0">
            <a:scrgbClr r="0" g="0" b="0"/>
          </a:fillRef>
          <a:effectRef idx="0">
            <a:scrgbClr r="0" g="0" b="0"/>
          </a:effectRef>
          <a:fontRef idx="minor"/>
        </p:style>
      </p:sp>
      <p:sp>
        <p:nvSpPr>
          <p:cNvPr id="725" name="CustomShape 9"/>
          <p:cNvSpPr/>
          <p:nvPr/>
        </p:nvSpPr>
        <p:spPr>
          <a:xfrm>
            <a:off x="2038320" y="4311720"/>
            <a:ext cx="348342" cy="367878"/>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1" strike="noStrike" spc="-1" dirty="0">
                <a:solidFill>
                  <a:srgbClr val="000000"/>
                </a:solidFill>
                <a:latin typeface="Arial"/>
              </a:rPr>
              <a:t>A</a:t>
            </a:r>
            <a:endParaRPr lang="en-US" sz="1800" b="0" strike="noStrike" spc="-1" dirty="0">
              <a:latin typeface="Arial"/>
            </a:endParaRPr>
          </a:p>
        </p:txBody>
      </p:sp>
      <p:sp>
        <p:nvSpPr>
          <p:cNvPr id="726" name="CustomShape 10"/>
          <p:cNvSpPr/>
          <p:nvPr/>
        </p:nvSpPr>
        <p:spPr>
          <a:xfrm>
            <a:off x="2768400" y="5464080"/>
            <a:ext cx="348342" cy="367878"/>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1" strike="noStrike" spc="-1" dirty="0">
                <a:solidFill>
                  <a:srgbClr val="000000"/>
                </a:solidFill>
                <a:latin typeface="Arial"/>
              </a:rPr>
              <a:t>B</a:t>
            </a:r>
            <a:endParaRPr lang="en-US" sz="1800" b="0" strike="noStrike" spc="-1" dirty="0">
              <a:latin typeface="Arial"/>
            </a:endParaRPr>
          </a:p>
        </p:txBody>
      </p:sp>
      <p:sp>
        <p:nvSpPr>
          <p:cNvPr id="727" name="Line 11"/>
          <p:cNvSpPr/>
          <p:nvPr/>
        </p:nvSpPr>
        <p:spPr>
          <a:xfrm flipH="1" flipV="1">
            <a:off x="1500120" y="2584440"/>
            <a:ext cx="707760" cy="1265040"/>
          </a:xfrm>
          <a:prstGeom prst="line">
            <a:avLst/>
          </a:prstGeom>
          <a:ln w="57240" cap="rnd">
            <a:solidFill>
              <a:srgbClr val="CC3300"/>
            </a:solidFill>
            <a:prstDash val="sysDot"/>
            <a:round/>
            <a:tailEnd type="triangle" w="med" len="med"/>
          </a:ln>
        </p:spPr>
        <p:style>
          <a:lnRef idx="0">
            <a:scrgbClr r="0" g="0" b="0"/>
          </a:lnRef>
          <a:fillRef idx="0">
            <a:scrgbClr r="0" g="0" b="0"/>
          </a:fillRef>
          <a:effectRef idx="0">
            <a:scrgbClr r="0" g="0" b="0"/>
          </a:effectRef>
          <a:fontRef idx="minor"/>
        </p:style>
      </p:sp>
      <p:sp>
        <p:nvSpPr>
          <p:cNvPr id="728" name="CustomShape 12"/>
          <p:cNvSpPr/>
          <p:nvPr/>
        </p:nvSpPr>
        <p:spPr>
          <a:xfrm>
            <a:off x="1193400" y="2238480"/>
            <a:ext cx="527750" cy="367878"/>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1" strike="noStrike" spc="-1" dirty="0">
                <a:solidFill>
                  <a:srgbClr val="000000"/>
                </a:solidFill>
                <a:latin typeface="Arial"/>
              </a:rPr>
              <a:t>NO</a:t>
            </a:r>
            <a:endParaRPr lang="en-US" sz="1800" b="0" strike="noStrike" spc="-1" dirty="0">
              <a:latin typeface="Arial"/>
            </a:endParaRPr>
          </a:p>
        </p:txBody>
      </p:sp>
      <p:sp>
        <p:nvSpPr>
          <p:cNvPr id="729" name="CustomShape 13"/>
          <p:cNvSpPr/>
          <p:nvPr/>
        </p:nvSpPr>
        <p:spPr>
          <a:xfrm>
            <a:off x="4311720" y="2238480"/>
            <a:ext cx="578982" cy="367878"/>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1" strike="noStrike" spc="-1" dirty="0">
                <a:solidFill>
                  <a:srgbClr val="000000"/>
                </a:solidFill>
                <a:latin typeface="Arial"/>
              </a:rPr>
              <a:t>Yes</a:t>
            </a:r>
            <a:endParaRPr lang="en-US" sz="1800" b="0" strike="noStrike" spc="-1" dirty="0">
              <a:latin typeface="Arial"/>
            </a:endParaRPr>
          </a:p>
        </p:txBody>
      </p:sp>
      <p:sp>
        <p:nvSpPr>
          <p:cNvPr id="730" name="CustomShape 14"/>
          <p:cNvSpPr/>
          <p:nvPr/>
        </p:nvSpPr>
        <p:spPr>
          <a:xfrm>
            <a:off x="693720" y="1009800"/>
            <a:ext cx="4492440" cy="5414760"/>
          </a:xfrm>
          <a:prstGeom prst="rect">
            <a:avLst/>
          </a:prstGeom>
          <a:noFill/>
          <a:ln w="28440">
            <a:solidFill>
              <a:srgbClr val="CC3300"/>
            </a:solidFill>
            <a:miter/>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1" name="Picture 4"/>
          <p:cNvPicPr/>
          <p:nvPr/>
        </p:nvPicPr>
        <p:blipFill>
          <a:blip r:embed="rId2"/>
          <a:stretch/>
        </p:blipFill>
        <p:spPr>
          <a:xfrm>
            <a:off x="2921040" y="1739880"/>
            <a:ext cx="3893760" cy="3649320"/>
          </a:xfrm>
          <a:prstGeom prst="rect">
            <a:avLst/>
          </a:prstGeom>
          <a:ln w="9360">
            <a:noFill/>
          </a:ln>
        </p:spPr>
      </p:pic>
      <p:sp>
        <p:nvSpPr>
          <p:cNvPr id="732" name="CustomShape 1"/>
          <p:cNvSpPr/>
          <p:nvPr/>
        </p:nvSpPr>
        <p:spPr>
          <a:xfrm>
            <a:off x="423720" y="165240"/>
            <a:ext cx="8229240" cy="7347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3600" b="0" strike="noStrike" spc="-1" dirty="0">
                <a:solidFill>
                  <a:srgbClr val="000000"/>
                </a:solidFill>
                <a:latin typeface="Arial"/>
              </a:rPr>
              <a:t>Blanketing &amp; </a:t>
            </a:r>
            <a:r>
              <a:rPr lang="en-US" sz="3600" b="0" strike="noStrike" spc="-1" dirty="0" smtClean="0">
                <a:solidFill>
                  <a:srgbClr val="000000"/>
                </a:solidFill>
                <a:latin typeface="Arial"/>
              </a:rPr>
              <a:t>Back winding </a:t>
            </a:r>
            <a:endParaRPr lang="en-US" sz="3600" b="0" strike="noStrike" spc="-1" dirty="0">
              <a:latin typeface="Arial"/>
            </a:endParaRPr>
          </a:p>
        </p:txBody>
      </p:sp>
      <p:sp>
        <p:nvSpPr>
          <p:cNvPr id="733" name="CustomShape 2"/>
          <p:cNvSpPr/>
          <p:nvPr/>
        </p:nvSpPr>
        <p:spPr>
          <a:xfrm>
            <a:off x="5532840" y="3121200"/>
            <a:ext cx="1872862" cy="367878"/>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1" strike="noStrike" spc="-1" dirty="0">
                <a:solidFill>
                  <a:srgbClr val="000000"/>
                </a:solidFill>
                <a:latin typeface="Arial"/>
              </a:rPr>
              <a:t>Backwind Zone</a:t>
            </a:r>
            <a:endParaRPr lang="en-US" sz="1800" b="0" strike="noStrike" spc="-1" dirty="0">
              <a:latin typeface="Arial"/>
            </a:endParaRPr>
          </a:p>
        </p:txBody>
      </p:sp>
      <p:sp>
        <p:nvSpPr>
          <p:cNvPr id="734" name="CustomShape 3"/>
          <p:cNvSpPr/>
          <p:nvPr/>
        </p:nvSpPr>
        <p:spPr>
          <a:xfrm>
            <a:off x="1806480" y="4503601"/>
            <a:ext cx="1650600" cy="644877"/>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800" b="1" strike="noStrike" spc="-1" dirty="0">
                <a:solidFill>
                  <a:srgbClr val="000000"/>
                </a:solidFill>
                <a:latin typeface="Arial"/>
              </a:rPr>
              <a:t>Blanketing Zone</a:t>
            </a:r>
            <a:endParaRPr lang="en-US" sz="1800" b="0" strike="noStrike" spc="-1" dirty="0">
              <a:latin typeface="Arial"/>
            </a:endParaRPr>
          </a:p>
        </p:txBody>
      </p:sp>
      <p:sp>
        <p:nvSpPr>
          <p:cNvPr id="735" name="CustomShape 4"/>
          <p:cNvSpPr/>
          <p:nvPr/>
        </p:nvSpPr>
        <p:spPr>
          <a:xfrm>
            <a:off x="1460520" y="1316160"/>
            <a:ext cx="6222600" cy="4339800"/>
          </a:xfrm>
          <a:prstGeom prst="rect">
            <a:avLst/>
          </a:prstGeom>
          <a:noFill/>
          <a:ln w="28440">
            <a:solidFill>
              <a:srgbClr val="CC3300"/>
            </a:solidFill>
            <a:miter/>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6" name="Picture 4"/>
          <p:cNvPicPr/>
          <p:nvPr/>
        </p:nvPicPr>
        <p:blipFill>
          <a:blip r:embed="rId2"/>
          <a:stretch/>
        </p:blipFill>
        <p:spPr>
          <a:xfrm>
            <a:off x="1076400" y="1662120"/>
            <a:ext cx="3534840" cy="3657240"/>
          </a:xfrm>
          <a:prstGeom prst="rect">
            <a:avLst/>
          </a:prstGeom>
          <a:ln w="9360">
            <a:noFill/>
          </a:ln>
        </p:spPr>
      </p:pic>
      <p:sp>
        <p:nvSpPr>
          <p:cNvPr id="737" name="CustomShape 1"/>
          <p:cNvSpPr/>
          <p:nvPr/>
        </p:nvSpPr>
        <p:spPr>
          <a:xfrm>
            <a:off x="423720" y="165240"/>
            <a:ext cx="8229240" cy="7347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3600" b="0" strike="noStrike" spc="-1" dirty="0" smtClean="0">
                <a:solidFill>
                  <a:srgbClr val="000000"/>
                </a:solidFill>
                <a:latin typeface="Arial"/>
              </a:rPr>
              <a:t>Back winding </a:t>
            </a:r>
            <a:endParaRPr lang="en-US" sz="3600" b="0" strike="noStrike" spc="-1" dirty="0">
              <a:latin typeface="Arial"/>
            </a:endParaRPr>
          </a:p>
        </p:txBody>
      </p:sp>
      <p:sp>
        <p:nvSpPr>
          <p:cNvPr id="738" name="CustomShape 2"/>
          <p:cNvSpPr/>
          <p:nvPr/>
        </p:nvSpPr>
        <p:spPr>
          <a:xfrm>
            <a:off x="615960" y="1393920"/>
            <a:ext cx="4262040" cy="4262040"/>
          </a:xfrm>
          <a:prstGeom prst="rect">
            <a:avLst/>
          </a:prstGeom>
          <a:noFill/>
          <a:ln w="28440">
            <a:solidFill>
              <a:srgbClr val="CC3300"/>
            </a:solidFill>
            <a:miter/>
          </a:ln>
        </p:spPr>
        <p:style>
          <a:lnRef idx="0">
            <a:scrgbClr r="0" g="0" b="0"/>
          </a:lnRef>
          <a:fillRef idx="0">
            <a:scrgbClr r="0" g="0" b="0"/>
          </a:fillRef>
          <a:effectRef idx="0">
            <a:scrgbClr r="0" g="0" b="0"/>
          </a:effectRef>
          <a:fontRef idx="minor"/>
        </p:style>
      </p:sp>
      <p:sp>
        <p:nvSpPr>
          <p:cNvPr id="739" name="CustomShape 3"/>
          <p:cNvSpPr/>
          <p:nvPr/>
        </p:nvSpPr>
        <p:spPr>
          <a:xfrm>
            <a:off x="5032440" y="2852640"/>
            <a:ext cx="3725640" cy="706432"/>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000" b="0" strike="noStrike" spc="-1" dirty="0">
                <a:solidFill>
                  <a:srgbClr val="000000"/>
                </a:solidFill>
                <a:latin typeface="Arial"/>
              </a:rPr>
              <a:t>This area extends much further than the blanket zone. </a:t>
            </a:r>
            <a:endParaRPr lang="en-US" sz="20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 name="CustomShape 1"/>
          <p:cNvSpPr/>
          <p:nvPr/>
        </p:nvSpPr>
        <p:spPr>
          <a:xfrm>
            <a:off x="5735520" y="3044880"/>
            <a:ext cx="1755360" cy="706432"/>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000" b="1" strike="noStrike" spc="-1" dirty="0">
                <a:solidFill>
                  <a:srgbClr val="000000"/>
                </a:solidFill>
                <a:latin typeface="Arial"/>
              </a:rPr>
              <a:t>Starboard Layline</a:t>
            </a:r>
            <a:endParaRPr lang="en-US" sz="2000" b="0" strike="noStrike" spc="-1" dirty="0">
              <a:latin typeface="Arial"/>
            </a:endParaRPr>
          </a:p>
        </p:txBody>
      </p:sp>
      <p:sp>
        <p:nvSpPr>
          <p:cNvPr id="741" name="CustomShape 2"/>
          <p:cNvSpPr/>
          <p:nvPr/>
        </p:nvSpPr>
        <p:spPr>
          <a:xfrm>
            <a:off x="2290680" y="3044880"/>
            <a:ext cx="1320480" cy="706432"/>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000" b="1" strike="noStrike" spc="-1" dirty="0">
                <a:solidFill>
                  <a:srgbClr val="000000"/>
                </a:solidFill>
                <a:latin typeface="Arial"/>
              </a:rPr>
              <a:t>Port Layline</a:t>
            </a:r>
            <a:endParaRPr lang="en-US" sz="2000" b="0" strike="noStrike" spc="-1" dirty="0">
              <a:latin typeface="Arial"/>
            </a:endParaRPr>
          </a:p>
        </p:txBody>
      </p:sp>
      <p:sp>
        <p:nvSpPr>
          <p:cNvPr id="742" name="CustomShape 3"/>
          <p:cNvSpPr/>
          <p:nvPr/>
        </p:nvSpPr>
        <p:spPr>
          <a:xfrm>
            <a:off x="4687920" y="2698920"/>
            <a:ext cx="191880" cy="191880"/>
          </a:xfrm>
          <a:prstGeom prst="ellipse">
            <a:avLst/>
          </a:prstGeom>
          <a:solidFill>
            <a:schemeClr val="tx1"/>
          </a:solidFill>
          <a:ln w="9360">
            <a:solidFill>
              <a:schemeClr val="tx1"/>
            </a:solidFill>
            <a:round/>
          </a:ln>
        </p:spPr>
        <p:style>
          <a:lnRef idx="0">
            <a:scrgbClr r="0" g="0" b="0"/>
          </a:lnRef>
          <a:fillRef idx="0">
            <a:scrgbClr r="0" g="0" b="0"/>
          </a:fillRef>
          <a:effectRef idx="0">
            <a:scrgbClr r="0" g="0" b="0"/>
          </a:effectRef>
          <a:fontRef idx="minor"/>
        </p:style>
      </p:sp>
      <p:sp>
        <p:nvSpPr>
          <p:cNvPr id="743" name="Line 4"/>
          <p:cNvSpPr/>
          <p:nvPr/>
        </p:nvSpPr>
        <p:spPr>
          <a:xfrm>
            <a:off x="5262480" y="2776320"/>
            <a:ext cx="2305080" cy="2879640"/>
          </a:xfrm>
          <a:prstGeom prst="line">
            <a:avLst/>
          </a:prstGeom>
          <a:ln w="38160" cap="rnd">
            <a:solidFill>
              <a:schemeClr val="tx1"/>
            </a:solidFill>
            <a:prstDash val="dash"/>
            <a:round/>
          </a:ln>
        </p:spPr>
        <p:style>
          <a:lnRef idx="0">
            <a:scrgbClr r="0" g="0" b="0"/>
          </a:lnRef>
          <a:fillRef idx="0">
            <a:scrgbClr r="0" g="0" b="0"/>
          </a:fillRef>
          <a:effectRef idx="0">
            <a:scrgbClr r="0" g="0" b="0"/>
          </a:effectRef>
          <a:fontRef idx="minor"/>
        </p:style>
      </p:sp>
      <p:pic>
        <p:nvPicPr>
          <p:cNvPr id="744" name="Picture 6"/>
          <p:cNvPicPr/>
          <p:nvPr/>
        </p:nvPicPr>
        <p:blipFill>
          <a:blip r:embed="rId2"/>
          <a:stretch/>
        </p:blipFill>
        <p:spPr>
          <a:xfrm>
            <a:off x="5916600" y="3813120"/>
            <a:ext cx="1320480" cy="1477440"/>
          </a:xfrm>
          <a:prstGeom prst="rect">
            <a:avLst/>
          </a:prstGeom>
          <a:ln w="9360">
            <a:noFill/>
          </a:ln>
        </p:spPr>
      </p:pic>
      <p:sp>
        <p:nvSpPr>
          <p:cNvPr id="745" name="Line 5"/>
          <p:cNvSpPr/>
          <p:nvPr/>
        </p:nvSpPr>
        <p:spPr>
          <a:xfrm flipH="1">
            <a:off x="2074680" y="2776320"/>
            <a:ext cx="2228760" cy="2803680"/>
          </a:xfrm>
          <a:prstGeom prst="line">
            <a:avLst/>
          </a:prstGeom>
          <a:ln w="38160" cap="rnd">
            <a:solidFill>
              <a:schemeClr val="tx1"/>
            </a:solidFill>
            <a:prstDash val="dash"/>
            <a:round/>
          </a:ln>
        </p:spPr>
        <p:style>
          <a:lnRef idx="0">
            <a:scrgbClr r="0" g="0" b="0"/>
          </a:lnRef>
          <a:fillRef idx="0">
            <a:scrgbClr r="0" g="0" b="0"/>
          </a:fillRef>
          <a:effectRef idx="0">
            <a:scrgbClr r="0" g="0" b="0"/>
          </a:effectRef>
          <a:fontRef idx="minor"/>
        </p:style>
      </p:sp>
      <p:pic>
        <p:nvPicPr>
          <p:cNvPr id="746" name="Picture 8"/>
          <p:cNvPicPr/>
          <p:nvPr/>
        </p:nvPicPr>
        <p:blipFill>
          <a:blip r:embed="rId3"/>
          <a:stretch/>
        </p:blipFill>
        <p:spPr>
          <a:xfrm>
            <a:off x="2114640" y="3873600"/>
            <a:ext cx="1447560" cy="1356840"/>
          </a:xfrm>
          <a:prstGeom prst="rect">
            <a:avLst/>
          </a:prstGeom>
          <a:ln w="9360">
            <a:noFill/>
          </a:ln>
        </p:spPr>
      </p:pic>
      <p:sp>
        <p:nvSpPr>
          <p:cNvPr id="747" name="CustomShape 6"/>
          <p:cNvSpPr/>
          <p:nvPr/>
        </p:nvSpPr>
        <p:spPr>
          <a:xfrm>
            <a:off x="4495680" y="1547640"/>
            <a:ext cx="460080" cy="767880"/>
          </a:xfrm>
          <a:prstGeom prst="downArrow">
            <a:avLst>
              <a:gd name="adj1" fmla="val 50000"/>
              <a:gd name="adj2" fmla="val 41724"/>
            </a:avLst>
          </a:prstGeom>
          <a:solidFill>
            <a:schemeClr val="tx1"/>
          </a:solidFill>
          <a:ln w="9360">
            <a:solidFill>
              <a:schemeClr val="tx1"/>
            </a:solidFill>
            <a:miter/>
          </a:ln>
        </p:spPr>
        <p:style>
          <a:lnRef idx="0">
            <a:scrgbClr r="0" g="0" b="0"/>
          </a:lnRef>
          <a:fillRef idx="0">
            <a:scrgbClr r="0" g="0" b="0"/>
          </a:fillRef>
          <a:effectRef idx="0">
            <a:scrgbClr r="0" g="0" b="0"/>
          </a:effectRef>
          <a:fontRef idx="minor"/>
        </p:style>
      </p:sp>
      <p:sp>
        <p:nvSpPr>
          <p:cNvPr id="748" name="CustomShape 7"/>
          <p:cNvSpPr/>
          <p:nvPr/>
        </p:nvSpPr>
        <p:spPr>
          <a:xfrm>
            <a:off x="3691080" y="1623960"/>
            <a:ext cx="743450" cy="367878"/>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1" strike="noStrike" spc="-1" dirty="0">
                <a:solidFill>
                  <a:srgbClr val="000000"/>
                </a:solidFill>
                <a:latin typeface="Arial"/>
              </a:rPr>
              <a:t>Wind</a:t>
            </a:r>
            <a:endParaRPr lang="en-US" sz="1800" b="0" strike="noStrike" spc="-1" dirty="0">
              <a:latin typeface="Arial"/>
            </a:endParaRPr>
          </a:p>
        </p:txBody>
      </p:sp>
      <p:sp>
        <p:nvSpPr>
          <p:cNvPr id="749" name="CustomShape 8"/>
          <p:cNvSpPr/>
          <p:nvPr/>
        </p:nvSpPr>
        <p:spPr>
          <a:xfrm>
            <a:off x="423720" y="165240"/>
            <a:ext cx="8229240" cy="7347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3200" b="1" strike="noStrike" spc="-1" dirty="0">
                <a:solidFill>
                  <a:srgbClr val="000000"/>
                </a:solidFill>
                <a:latin typeface="Arial"/>
              </a:rPr>
              <a:t>Laylines</a:t>
            </a:r>
            <a:endParaRPr lang="en-US" sz="3200" b="0" strike="noStrike" spc="-1" dirty="0">
              <a:latin typeface="Arial"/>
            </a:endParaRPr>
          </a:p>
        </p:txBody>
      </p:sp>
      <p:sp>
        <p:nvSpPr>
          <p:cNvPr id="750" name="CustomShape 9"/>
          <p:cNvSpPr/>
          <p:nvPr/>
        </p:nvSpPr>
        <p:spPr>
          <a:xfrm>
            <a:off x="1422360" y="1201680"/>
            <a:ext cx="6683040" cy="4762080"/>
          </a:xfrm>
          <a:prstGeom prst="rect">
            <a:avLst/>
          </a:prstGeom>
          <a:noFill/>
          <a:ln w="28440">
            <a:solidFill>
              <a:srgbClr val="CC3300"/>
            </a:solidFill>
            <a:miter/>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 name="Picture 2"/>
          <p:cNvPicPr/>
          <p:nvPr/>
        </p:nvPicPr>
        <p:blipFill>
          <a:blip r:embed="rId2"/>
          <a:stretch/>
        </p:blipFill>
        <p:spPr>
          <a:xfrm>
            <a:off x="2306520" y="2852640"/>
            <a:ext cx="5154120" cy="2953800"/>
          </a:xfrm>
          <a:prstGeom prst="rect">
            <a:avLst/>
          </a:prstGeom>
          <a:ln w="9360">
            <a:noFill/>
          </a:ln>
        </p:spPr>
      </p:pic>
      <p:sp>
        <p:nvSpPr>
          <p:cNvPr id="687" name="CustomShape 1"/>
          <p:cNvSpPr/>
          <p:nvPr/>
        </p:nvSpPr>
        <p:spPr>
          <a:xfrm>
            <a:off x="457200" y="274680"/>
            <a:ext cx="8229240" cy="8488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3600" b="0" strike="noStrike" spc="-1" dirty="0">
                <a:solidFill>
                  <a:srgbClr val="000000"/>
                </a:solidFill>
                <a:latin typeface="Arial"/>
              </a:rPr>
              <a:t>Downwind strategy</a:t>
            </a:r>
            <a:endParaRPr lang="en-US" sz="3600" b="0" strike="noStrike" spc="-1" dirty="0">
              <a:latin typeface="Arial"/>
            </a:endParaRPr>
          </a:p>
        </p:txBody>
      </p:sp>
      <p:sp>
        <p:nvSpPr>
          <p:cNvPr id="688" name="CustomShape 2"/>
          <p:cNvSpPr/>
          <p:nvPr/>
        </p:nvSpPr>
        <p:spPr>
          <a:xfrm>
            <a:off x="457200" y="1600200"/>
            <a:ext cx="8229240" cy="45255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720">
              <a:lnSpc>
                <a:spcPct val="100000"/>
              </a:lnSpc>
              <a:spcBef>
                <a:spcPts val="561"/>
              </a:spcBef>
              <a:buClr>
                <a:srgbClr val="000000"/>
              </a:buClr>
              <a:buFont typeface="Symbol" charset="2"/>
              <a:buChar char=""/>
            </a:pPr>
            <a:r>
              <a:rPr lang="en-US" sz="2800" b="0" strike="noStrike" spc="-1" dirty="0">
                <a:solidFill>
                  <a:srgbClr val="000000"/>
                </a:solidFill>
                <a:latin typeface="Arial"/>
              </a:rPr>
              <a:t>stay on the favored jibe</a:t>
            </a:r>
            <a:endParaRPr lang="en-US" sz="2800" b="0" strike="noStrike" spc="-1" dirty="0">
              <a:latin typeface="Arial"/>
            </a:endParaRPr>
          </a:p>
          <a:p>
            <a:pPr marL="343080" indent="-342720">
              <a:lnSpc>
                <a:spcPct val="100000"/>
              </a:lnSpc>
              <a:spcBef>
                <a:spcPts val="561"/>
              </a:spcBef>
              <a:buClr>
                <a:srgbClr val="000000"/>
              </a:buClr>
              <a:buFont typeface="Symbol" charset="2"/>
              <a:buChar char=""/>
            </a:pPr>
            <a:r>
              <a:rPr lang="en-US" sz="2800" b="0" strike="noStrike" spc="-1" dirty="0">
                <a:solidFill>
                  <a:srgbClr val="000000"/>
                </a:solidFill>
                <a:latin typeface="Arial"/>
              </a:rPr>
              <a:t>stay in clear air </a:t>
            </a:r>
            <a:endParaRPr lang="en-US" sz="28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 name="TextShape 1"/>
          <p:cNvSpPr txBox="1"/>
          <p:nvPr/>
        </p:nvSpPr>
        <p:spPr>
          <a:xfrm>
            <a:off x="457200" y="274680"/>
            <a:ext cx="8229240" cy="848880"/>
          </a:xfrm>
          <a:prstGeom prst="rect">
            <a:avLst/>
          </a:prstGeom>
          <a:noFill/>
          <a:ln w="9360">
            <a:noFill/>
          </a:ln>
        </p:spPr>
        <p:txBody>
          <a:bodyPr anchor="ctr">
            <a:noAutofit/>
          </a:bodyPr>
          <a:lstStyle/>
          <a:p>
            <a:pPr algn="ctr">
              <a:lnSpc>
                <a:spcPct val="100000"/>
              </a:lnSpc>
            </a:pPr>
            <a:r>
              <a:rPr lang="en-US" sz="3600" b="1" strike="noStrike" spc="-1" dirty="0">
                <a:solidFill>
                  <a:srgbClr val="000000"/>
                </a:solidFill>
                <a:latin typeface="Arial"/>
              </a:rPr>
              <a:t>Mark rounding strategy </a:t>
            </a:r>
            <a:endParaRPr lang="en-US" sz="3600" b="0" strike="noStrike" spc="-1" dirty="0">
              <a:solidFill>
                <a:srgbClr val="000000"/>
              </a:solidFill>
              <a:latin typeface="Arial"/>
            </a:endParaRPr>
          </a:p>
        </p:txBody>
      </p:sp>
      <p:sp>
        <p:nvSpPr>
          <p:cNvPr id="690" name="TextShape 2"/>
          <p:cNvSpPr txBox="1"/>
          <p:nvPr/>
        </p:nvSpPr>
        <p:spPr>
          <a:xfrm>
            <a:off x="457200" y="1600200"/>
            <a:ext cx="8229240" cy="4525560"/>
          </a:xfrm>
          <a:prstGeom prst="rect">
            <a:avLst/>
          </a:prstGeom>
          <a:noFill/>
          <a:ln w="9360">
            <a:noFill/>
          </a:ln>
        </p:spPr>
        <p:txBody>
          <a:bodyPr>
            <a:noAutofit/>
          </a:bodyPr>
          <a:lstStyle/>
          <a:p>
            <a:pPr marL="343080" indent="-342720">
              <a:lnSpc>
                <a:spcPct val="100000"/>
              </a:lnSpc>
              <a:spcBef>
                <a:spcPts val="561"/>
              </a:spcBef>
              <a:buClr>
                <a:srgbClr val="000000"/>
              </a:buClr>
              <a:buFont typeface="Symbol" charset="2"/>
              <a:buChar char=""/>
            </a:pPr>
            <a:r>
              <a:rPr lang="en-US" sz="2800" b="0" strike="noStrike" spc="-1" dirty="0" smtClean="0">
                <a:solidFill>
                  <a:srgbClr val="000000"/>
                </a:solidFill>
                <a:latin typeface="Arial"/>
              </a:rPr>
              <a:t>Get </a:t>
            </a:r>
            <a:r>
              <a:rPr lang="en-US" sz="2800" b="0" strike="noStrike" spc="-1" dirty="0">
                <a:solidFill>
                  <a:srgbClr val="000000"/>
                </a:solidFill>
                <a:latin typeface="Arial"/>
              </a:rPr>
              <a:t>to the </a:t>
            </a:r>
            <a:r>
              <a:rPr lang="en-US" sz="2800" b="0" strike="noStrike" spc="-1" dirty="0" smtClean="0">
                <a:solidFill>
                  <a:srgbClr val="000000"/>
                </a:solidFill>
                <a:latin typeface="Arial"/>
              </a:rPr>
              <a:t>inside</a:t>
            </a:r>
          </a:p>
          <a:p>
            <a:pPr marL="343080" indent="-342720">
              <a:lnSpc>
                <a:spcPct val="100000"/>
              </a:lnSpc>
              <a:spcBef>
                <a:spcPts val="561"/>
              </a:spcBef>
              <a:buClr>
                <a:srgbClr val="000000"/>
              </a:buClr>
              <a:buFont typeface="Symbol" charset="2"/>
              <a:buChar char=""/>
            </a:pPr>
            <a:endParaRPr lang="en-US" sz="2800" spc="-1" dirty="0" smtClean="0">
              <a:solidFill>
                <a:srgbClr val="000000"/>
              </a:solidFill>
              <a:latin typeface="Arial"/>
            </a:endParaRPr>
          </a:p>
          <a:p>
            <a:pPr marL="343080" indent="-342720">
              <a:lnSpc>
                <a:spcPct val="100000"/>
              </a:lnSpc>
              <a:spcBef>
                <a:spcPts val="561"/>
              </a:spcBef>
              <a:buClr>
                <a:srgbClr val="000000"/>
              </a:buClr>
              <a:buFont typeface="Symbol" charset="2"/>
              <a:buChar char=""/>
            </a:pPr>
            <a:r>
              <a:rPr lang="en-US" sz="2800" spc="-1" dirty="0" smtClean="0">
                <a:solidFill>
                  <a:srgbClr val="000000"/>
                </a:solidFill>
                <a:latin typeface="Arial"/>
              </a:rPr>
              <a:t>Approach on starboard tack whenever possible</a:t>
            </a:r>
            <a:endParaRPr lang="en-US" sz="2800" b="0" strike="noStrike" spc="-1" dirty="0">
              <a:solidFill>
                <a:srgbClr val="000000"/>
              </a:solidFill>
              <a:latin typeface="Arial"/>
            </a:endParaRPr>
          </a:p>
          <a:p>
            <a:pPr>
              <a:lnSpc>
                <a:spcPct val="100000"/>
              </a:lnSpc>
              <a:spcBef>
                <a:spcPts val="561"/>
              </a:spcBef>
            </a:pPr>
            <a:endParaRPr lang="en-US" sz="2800" b="0" strike="noStrike" spc="-1" dirty="0">
              <a:solidFill>
                <a:srgbClr val="000000"/>
              </a:solidFill>
              <a:latin typeface="Arial"/>
            </a:endParaRPr>
          </a:p>
          <a:p>
            <a:pPr marL="343080" indent="-342720">
              <a:lnSpc>
                <a:spcPct val="100000"/>
              </a:lnSpc>
              <a:spcBef>
                <a:spcPts val="561"/>
              </a:spcBef>
              <a:buClr>
                <a:srgbClr val="000000"/>
              </a:buClr>
              <a:buFont typeface="Symbol" charset="2"/>
              <a:buChar char=""/>
            </a:pPr>
            <a:r>
              <a:rPr lang="en-US" sz="2800" b="0" strike="noStrike" spc="-1" dirty="0" smtClean="0">
                <a:solidFill>
                  <a:srgbClr val="000000"/>
                </a:solidFill>
                <a:latin typeface="Arial"/>
              </a:rPr>
              <a:t>Prepare </a:t>
            </a:r>
            <a:r>
              <a:rPr lang="en-US" sz="2800" b="0" strike="noStrike" spc="-1" dirty="0">
                <a:solidFill>
                  <a:srgbClr val="000000"/>
                </a:solidFill>
                <a:latin typeface="Arial"/>
              </a:rPr>
              <a:t>for the next leg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extShape 1"/>
          <p:cNvSpPr txBox="1"/>
          <p:nvPr/>
        </p:nvSpPr>
        <p:spPr>
          <a:xfrm>
            <a:off x="457560" y="507446"/>
            <a:ext cx="8229240" cy="677108"/>
          </a:xfrm>
          <a:prstGeom prst="rect">
            <a:avLst/>
          </a:prstGeom>
          <a:noFill/>
          <a:ln>
            <a:noFill/>
          </a:ln>
        </p:spPr>
        <p:txBody>
          <a:bodyPr lIns="0" tIns="0" rIns="0" bIns="0" anchor="ctr">
            <a:spAutoFit/>
          </a:bodyPr>
          <a:lstStyle/>
          <a:p>
            <a:r>
              <a:rPr lang="en-US" sz="4400" b="0" strike="noStrike" spc="-1" dirty="0">
                <a:solidFill>
                  <a:srgbClr val="000000"/>
                </a:solidFill>
                <a:latin typeface="Arial"/>
              </a:rPr>
              <a:t>              Handicaps</a:t>
            </a:r>
          </a:p>
        </p:txBody>
      </p:sp>
      <p:sp>
        <p:nvSpPr>
          <p:cNvPr id="139" name="TextShape 2"/>
          <p:cNvSpPr txBox="1"/>
          <p:nvPr/>
        </p:nvSpPr>
        <p:spPr>
          <a:xfrm>
            <a:off x="457200" y="1600200"/>
            <a:ext cx="8229240" cy="4525560"/>
          </a:xfrm>
          <a:prstGeom prst="rect">
            <a:avLst/>
          </a:prstGeom>
          <a:noFill/>
          <a:ln>
            <a:noFill/>
          </a:ln>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dirty="0">
                <a:solidFill>
                  <a:srgbClr val="000000"/>
                </a:solidFill>
                <a:latin typeface="Arial"/>
              </a:rPr>
              <a:t>Question:</a:t>
            </a:r>
            <a:r>
              <a:rPr dirty="0"/>
              <a:t/>
            </a:r>
            <a:br>
              <a:rPr dirty="0"/>
            </a:br>
            <a:r>
              <a:rPr lang="en-US" sz="3200" b="0" strike="noStrike" spc="-1" dirty="0">
                <a:solidFill>
                  <a:srgbClr val="000000"/>
                </a:solidFill>
                <a:latin typeface="Arial"/>
              </a:rPr>
              <a:t>How does a mixed fleet of sailboats with vastly different configurations, sail plans and speed potential compete more-or-less equally against one another?</a:t>
            </a:r>
          </a:p>
          <a:p>
            <a:pPr marL="432000" indent="-324000">
              <a:spcBef>
                <a:spcPts val="1417"/>
              </a:spcBef>
              <a:buClr>
                <a:srgbClr val="000000"/>
              </a:buClr>
              <a:buSzPct val="45000"/>
              <a:buFont typeface="Wingdings" charset="2"/>
              <a:buChar char=""/>
            </a:pPr>
            <a:r>
              <a:rPr lang="en-US" sz="3200" b="0" strike="noStrike" spc="-1" dirty="0">
                <a:solidFill>
                  <a:srgbClr val="000000"/>
                </a:solidFill>
                <a:latin typeface="Arial"/>
              </a:rPr>
              <a:t>Answer:</a:t>
            </a:r>
            <a:r>
              <a:rPr dirty="0"/>
              <a:t/>
            </a:r>
            <a:br>
              <a:rPr dirty="0"/>
            </a:br>
            <a:r>
              <a:rPr lang="en-US" sz="3200" b="0" strike="noStrike" spc="-1" dirty="0">
                <a:solidFill>
                  <a:srgbClr val="000000"/>
                </a:solidFill>
                <a:latin typeface="Arial"/>
              </a:rPr>
              <a:t>The same way as do golfers of </a:t>
            </a:r>
            <a:r>
              <a:rPr lang="en-US" sz="3200" b="0" strike="noStrike" spc="-1" dirty="0" smtClean="0">
                <a:solidFill>
                  <a:srgbClr val="000000"/>
                </a:solidFill>
                <a:latin typeface="Arial"/>
              </a:rPr>
              <a:t>disparate </a:t>
            </a:r>
            <a:r>
              <a:rPr lang="en-US" sz="3200" b="0" strike="noStrike" spc="-1" dirty="0">
                <a:solidFill>
                  <a:srgbClr val="000000"/>
                </a:solidFill>
                <a:latin typeface="Arial"/>
              </a:rPr>
              <a:t>abilities … sailboats are handicapped.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 name="TextShape 1"/>
          <p:cNvSpPr txBox="1"/>
          <p:nvPr/>
        </p:nvSpPr>
        <p:spPr>
          <a:xfrm>
            <a:off x="457200" y="274680"/>
            <a:ext cx="8229240" cy="848880"/>
          </a:xfrm>
          <a:prstGeom prst="rect">
            <a:avLst/>
          </a:prstGeom>
          <a:noFill/>
          <a:ln w="9360">
            <a:noFill/>
          </a:ln>
        </p:spPr>
        <p:txBody>
          <a:bodyPr anchor="ctr">
            <a:noAutofit/>
          </a:bodyPr>
          <a:lstStyle/>
          <a:p>
            <a:pPr algn="ctr">
              <a:lnSpc>
                <a:spcPct val="100000"/>
              </a:lnSpc>
            </a:pPr>
            <a:r>
              <a:rPr lang="en-US" sz="3600" b="1" strike="noStrike" spc="-1" dirty="0">
                <a:solidFill>
                  <a:srgbClr val="000000"/>
                </a:solidFill>
                <a:latin typeface="Arial"/>
              </a:rPr>
              <a:t>Sail Trim</a:t>
            </a:r>
            <a:endParaRPr lang="en-US" sz="3600" b="0" strike="noStrike" spc="-1" dirty="0">
              <a:solidFill>
                <a:srgbClr val="000000"/>
              </a:solidFill>
              <a:latin typeface="Arial"/>
            </a:endParaRPr>
          </a:p>
        </p:txBody>
      </p:sp>
      <p:sp>
        <p:nvSpPr>
          <p:cNvPr id="692" name="TextShape 2"/>
          <p:cNvSpPr txBox="1"/>
          <p:nvPr/>
        </p:nvSpPr>
        <p:spPr>
          <a:xfrm>
            <a:off x="457200" y="1600200"/>
            <a:ext cx="8229240" cy="4525560"/>
          </a:xfrm>
          <a:prstGeom prst="rect">
            <a:avLst/>
          </a:prstGeom>
          <a:noFill/>
          <a:ln w="9360">
            <a:noFill/>
          </a:ln>
        </p:spPr>
        <p:txBody>
          <a:bodyPr>
            <a:noAutofit/>
          </a:bodyPr>
          <a:lstStyle/>
          <a:p>
            <a:pPr marL="343080" indent="-342720">
              <a:lnSpc>
                <a:spcPct val="100000"/>
              </a:lnSpc>
              <a:spcBef>
                <a:spcPts val="561"/>
              </a:spcBef>
              <a:buClr>
                <a:srgbClr val="000000"/>
              </a:buClr>
              <a:buFont typeface="Symbol" charset="2"/>
              <a:buChar char=""/>
            </a:pPr>
            <a:r>
              <a:rPr lang="en-US" sz="2800" b="0" strike="noStrike" spc="-1" dirty="0">
                <a:solidFill>
                  <a:srgbClr val="000000"/>
                </a:solidFill>
                <a:latin typeface="Arial"/>
              </a:rPr>
              <a:t>watch other boats!</a:t>
            </a:r>
          </a:p>
          <a:p>
            <a:pPr>
              <a:lnSpc>
                <a:spcPct val="100000"/>
              </a:lnSpc>
              <a:spcBef>
                <a:spcPts val="561"/>
              </a:spcBef>
            </a:pPr>
            <a:endParaRPr lang="en-US" sz="2800" b="0" strike="noStrike" spc="-1" dirty="0">
              <a:solidFill>
                <a:srgbClr val="000000"/>
              </a:solidFill>
              <a:latin typeface="Arial"/>
            </a:endParaRPr>
          </a:p>
          <a:p>
            <a:pPr marL="343080" indent="-342720">
              <a:lnSpc>
                <a:spcPct val="100000"/>
              </a:lnSpc>
              <a:spcBef>
                <a:spcPts val="561"/>
              </a:spcBef>
              <a:buClr>
                <a:srgbClr val="000000"/>
              </a:buClr>
              <a:buFont typeface="Symbol" charset="2"/>
              <a:buChar char=""/>
            </a:pPr>
            <a:r>
              <a:rPr lang="en-US" sz="2800" b="0" strike="noStrike" spc="-1" dirty="0">
                <a:solidFill>
                  <a:srgbClr val="000000"/>
                </a:solidFill>
                <a:latin typeface="Arial"/>
              </a:rPr>
              <a:t>don’t over-trim in light air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 name="TextShape 1"/>
          <p:cNvSpPr txBox="1"/>
          <p:nvPr/>
        </p:nvSpPr>
        <p:spPr>
          <a:xfrm>
            <a:off x="457200" y="274680"/>
            <a:ext cx="8229240" cy="810720"/>
          </a:xfrm>
          <a:prstGeom prst="rect">
            <a:avLst/>
          </a:prstGeom>
          <a:noFill/>
          <a:ln w="9360">
            <a:noFill/>
          </a:ln>
        </p:spPr>
        <p:txBody>
          <a:bodyPr anchor="ctr">
            <a:noAutofit/>
          </a:bodyPr>
          <a:lstStyle/>
          <a:p>
            <a:pPr algn="ctr">
              <a:lnSpc>
                <a:spcPct val="100000"/>
              </a:lnSpc>
            </a:pPr>
            <a:r>
              <a:rPr lang="en-US" sz="3600" b="1" strike="noStrike" spc="-1" dirty="0">
                <a:solidFill>
                  <a:srgbClr val="000000"/>
                </a:solidFill>
                <a:latin typeface="Arial"/>
              </a:rPr>
              <a:t>Rules</a:t>
            </a:r>
            <a:endParaRPr lang="en-US" sz="3600" b="0" strike="noStrike" spc="-1" dirty="0">
              <a:solidFill>
                <a:srgbClr val="000000"/>
              </a:solidFill>
              <a:latin typeface="Arial"/>
            </a:endParaRPr>
          </a:p>
        </p:txBody>
      </p:sp>
      <p:sp>
        <p:nvSpPr>
          <p:cNvPr id="547" name="TextShape 2"/>
          <p:cNvSpPr txBox="1"/>
          <p:nvPr/>
        </p:nvSpPr>
        <p:spPr>
          <a:xfrm>
            <a:off x="457200" y="1278000"/>
            <a:ext cx="8229240" cy="4525560"/>
          </a:xfrm>
          <a:prstGeom prst="rect">
            <a:avLst/>
          </a:prstGeom>
          <a:noFill/>
          <a:ln w="9360">
            <a:noFill/>
          </a:ln>
        </p:spPr>
        <p:txBody>
          <a:bodyPr>
            <a:noAutofit/>
          </a:bodyPr>
          <a:lstStyle/>
          <a:p>
            <a:pPr marL="345960" indent="-345600">
              <a:lnSpc>
                <a:spcPct val="100000"/>
              </a:lnSpc>
              <a:spcBef>
                <a:spcPts val="561"/>
              </a:spcBef>
              <a:buClr>
                <a:srgbClr val="000000"/>
              </a:buClr>
              <a:buFont typeface="Symbol" charset="2"/>
              <a:buChar char=""/>
            </a:pPr>
            <a:r>
              <a:rPr lang="en-US" sz="2800" b="0" strike="noStrike" spc="-1" dirty="0">
                <a:solidFill>
                  <a:srgbClr val="000000"/>
                </a:solidFill>
                <a:latin typeface="Arial"/>
              </a:rPr>
              <a:t>Universal rules:  </a:t>
            </a:r>
            <a:r>
              <a:rPr lang="en-US" sz="2800" b="0" i="1" strike="noStrike" spc="-1" dirty="0">
                <a:solidFill>
                  <a:srgbClr val="0000CC"/>
                </a:solidFill>
                <a:latin typeface="Arial"/>
              </a:rPr>
              <a:t>Racing Rules of Sailing</a:t>
            </a:r>
            <a:r>
              <a:rPr lang="en-US" sz="2800" b="0" i="1" strike="noStrike" spc="-1" dirty="0">
                <a:solidFill>
                  <a:srgbClr val="000000"/>
                </a:solidFill>
                <a:latin typeface="Arial"/>
              </a:rPr>
              <a:t> – </a:t>
            </a:r>
            <a:r>
              <a:rPr lang="en-US" sz="2800" b="0" strike="noStrike" spc="-1" dirty="0">
                <a:solidFill>
                  <a:srgbClr val="000000"/>
                </a:solidFill>
                <a:latin typeface="Arial"/>
              </a:rPr>
              <a:t>free with US Sailing membership</a:t>
            </a:r>
          </a:p>
          <a:p>
            <a:pPr>
              <a:lnSpc>
                <a:spcPct val="100000"/>
              </a:lnSpc>
              <a:spcBef>
                <a:spcPts val="561"/>
              </a:spcBef>
            </a:pPr>
            <a:endParaRPr lang="en-US" sz="2800" b="0" strike="noStrike" spc="-1" dirty="0">
              <a:solidFill>
                <a:srgbClr val="000000"/>
              </a:solidFill>
              <a:latin typeface="Arial"/>
            </a:endParaRPr>
          </a:p>
          <a:p>
            <a:pPr marL="345960" indent="-345600">
              <a:lnSpc>
                <a:spcPct val="100000"/>
              </a:lnSpc>
              <a:spcBef>
                <a:spcPts val="561"/>
              </a:spcBef>
              <a:buClr>
                <a:srgbClr val="000000"/>
              </a:buClr>
              <a:buFont typeface="Symbol" charset="2"/>
              <a:buChar char=""/>
            </a:pPr>
            <a:r>
              <a:rPr lang="en-US" sz="2800" b="0" strike="noStrike" spc="-1" dirty="0">
                <a:solidFill>
                  <a:srgbClr val="000000"/>
                </a:solidFill>
                <a:latin typeface="Arial"/>
              </a:rPr>
              <a:t>Is uncertainty about the rules keeping you from racing? Don’t let it! Knowing just a few basic rules will take care of almost all of the situations on the race course.</a:t>
            </a:r>
          </a:p>
          <a:p>
            <a:pPr marL="345960" indent="-345600">
              <a:lnSpc>
                <a:spcPct val="100000"/>
              </a:lnSpc>
              <a:spcBef>
                <a:spcPts val="561"/>
              </a:spcBef>
              <a:buClr>
                <a:srgbClr val="000000"/>
              </a:buClr>
              <a:buFont typeface="Symbol" charset="2"/>
              <a:buChar char=""/>
            </a:pPr>
            <a:r>
              <a:rPr lang="en-US" sz="2800" b="0" strike="noStrike" spc="-1" dirty="0">
                <a:solidFill>
                  <a:srgbClr val="000000"/>
                </a:solidFill>
                <a:latin typeface="Arial"/>
              </a:rPr>
              <a:t>Download Basic Racing Rules from BYC Web.</a:t>
            </a:r>
          </a:p>
          <a:p>
            <a:pPr marL="864000" lvl="1" indent="-324000">
              <a:spcBef>
                <a:spcPts val="1134"/>
              </a:spcBef>
              <a:buClr>
                <a:srgbClr val="000000"/>
              </a:buClr>
              <a:buSzPct val="75000"/>
              <a:buFont typeface="Symbol" charset="2"/>
              <a:buChar char=""/>
            </a:pPr>
            <a:r>
              <a:rPr lang="en-US" sz="2400" b="0" strike="noStrike" spc="-1" dirty="0">
                <a:solidFill>
                  <a:srgbClr val="FF0000"/>
                </a:solidFill>
                <a:latin typeface="Arial"/>
              </a:rPr>
              <a:t>Bayyachtclub.org </a:t>
            </a:r>
            <a:r>
              <a:rPr lang="en-US" sz="2400" b="0" strike="noStrike" spc="-1" dirty="0" smtClean="0">
                <a:solidFill>
                  <a:srgbClr val="FF0000"/>
                </a:solidFill>
                <a:latin typeface="Arial"/>
              </a:rPr>
              <a:t>&gt; </a:t>
            </a:r>
            <a:r>
              <a:rPr lang="en-US" sz="2400" b="0" strike="noStrike" spc="-1" dirty="0">
                <a:solidFill>
                  <a:srgbClr val="FF0000"/>
                </a:solidFill>
                <a:latin typeface="Arial"/>
              </a:rPr>
              <a:t>club info </a:t>
            </a:r>
            <a:r>
              <a:rPr lang="en-US" sz="2400" b="0" strike="noStrike" spc="-1" dirty="0" smtClean="0">
                <a:solidFill>
                  <a:srgbClr val="FF0000"/>
                </a:solidFill>
                <a:latin typeface="Arial"/>
              </a:rPr>
              <a:t>&gt; </a:t>
            </a:r>
            <a:r>
              <a:rPr lang="en-US" sz="2400" b="0" strike="noStrike" spc="-1" dirty="0">
                <a:solidFill>
                  <a:srgbClr val="FF0000"/>
                </a:solidFill>
                <a:latin typeface="Arial"/>
              </a:rPr>
              <a:t>programs </a:t>
            </a:r>
            <a:r>
              <a:rPr lang="en-US" sz="2400" b="0" strike="noStrike" spc="-1" dirty="0" smtClean="0">
                <a:solidFill>
                  <a:srgbClr val="FF0000"/>
                </a:solidFill>
                <a:latin typeface="Arial"/>
              </a:rPr>
              <a:t>&gt; </a:t>
            </a:r>
            <a:r>
              <a:rPr lang="en-US" sz="2400" b="0" strike="noStrike" spc="-1" dirty="0">
                <a:solidFill>
                  <a:srgbClr val="FF0000"/>
                </a:solidFill>
                <a:latin typeface="Arial"/>
              </a:rPr>
              <a:t>racing  </a:t>
            </a:r>
          </a:p>
          <a:p>
            <a:pPr>
              <a:lnSpc>
                <a:spcPct val="100000"/>
              </a:lnSpc>
              <a:spcBef>
                <a:spcPts val="561"/>
              </a:spcBef>
            </a:pPr>
            <a:endParaRPr lang="en-US" sz="2800" b="0" strike="noStrike" spc="-1" dirty="0">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8" name="Picture 5"/>
          <p:cNvPicPr/>
          <p:nvPr/>
        </p:nvPicPr>
        <p:blipFill>
          <a:blip r:embed="rId2"/>
          <a:stretch/>
        </p:blipFill>
        <p:spPr>
          <a:xfrm>
            <a:off x="1922400" y="1623960"/>
            <a:ext cx="5146200" cy="3769920"/>
          </a:xfrm>
          <a:prstGeom prst="rect">
            <a:avLst/>
          </a:prstGeom>
          <a:ln w="9360">
            <a:noFill/>
          </a:ln>
        </p:spPr>
      </p:pic>
      <p:sp>
        <p:nvSpPr>
          <p:cNvPr id="549" name="CustomShape 1"/>
          <p:cNvSpPr/>
          <p:nvPr/>
        </p:nvSpPr>
        <p:spPr>
          <a:xfrm>
            <a:off x="423720" y="165240"/>
            <a:ext cx="8229240" cy="7347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2800" b="1" strike="noStrike" spc="-1" dirty="0">
                <a:solidFill>
                  <a:srgbClr val="000000"/>
                </a:solidFill>
                <a:latin typeface="Arial"/>
              </a:rPr>
              <a:t>Review: Windward - </a:t>
            </a:r>
            <a:r>
              <a:rPr lang="en-US" sz="3200" b="1" strike="noStrike" spc="-1" dirty="0">
                <a:solidFill>
                  <a:srgbClr val="000000"/>
                </a:solidFill>
                <a:latin typeface="Arial"/>
              </a:rPr>
              <a:t>Leeward</a:t>
            </a:r>
            <a:endParaRPr lang="en-US" sz="32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0" name="Picture 4"/>
          <p:cNvPicPr/>
          <p:nvPr/>
        </p:nvPicPr>
        <p:blipFill>
          <a:blip r:embed="rId2"/>
          <a:stretch/>
        </p:blipFill>
        <p:spPr>
          <a:xfrm>
            <a:off x="2344680" y="2065320"/>
            <a:ext cx="1320480" cy="1477440"/>
          </a:xfrm>
          <a:prstGeom prst="rect">
            <a:avLst/>
          </a:prstGeom>
          <a:ln w="9360">
            <a:noFill/>
          </a:ln>
        </p:spPr>
      </p:pic>
      <p:pic>
        <p:nvPicPr>
          <p:cNvPr id="551" name="Picture 5"/>
          <p:cNvPicPr/>
          <p:nvPr/>
        </p:nvPicPr>
        <p:blipFill>
          <a:blip r:embed="rId3"/>
          <a:stretch/>
        </p:blipFill>
        <p:spPr>
          <a:xfrm>
            <a:off x="4956120" y="2198520"/>
            <a:ext cx="1447560" cy="1356840"/>
          </a:xfrm>
          <a:prstGeom prst="rect">
            <a:avLst/>
          </a:prstGeom>
          <a:ln w="9360">
            <a:noFill/>
          </a:ln>
        </p:spPr>
      </p:pic>
      <p:sp>
        <p:nvSpPr>
          <p:cNvPr id="552" name="CustomShape 1"/>
          <p:cNvSpPr/>
          <p:nvPr/>
        </p:nvSpPr>
        <p:spPr>
          <a:xfrm>
            <a:off x="4961881" y="3693961"/>
            <a:ext cx="1330149" cy="398655"/>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000" b="1" strike="noStrike" spc="-1" dirty="0">
                <a:solidFill>
                  <a:srgbClr val="000000"/>
                </a:solidFill>
                <a:latin typeface="Arial"/>
              </a:rPr>
              <a:t>Port Tack</a:t>
            </a:r>
            <a:endParaRPr lang="en-US" sz="2000" b="0" strike="noStrike" spc="-1" dirty="0">
              <a:latin typeface="Arial"/>
            </a:endParaRPr>
          </a:p>
        </p:txBody>
      </p:sp>
      <p:sp>
        <p:nvSpPr>
          <p:cNvPr id="553" name="CustomShape 2"/>
          <p:cNvSpPr/>
          <p:nvPr/>
        </p:nvSpPr>
        <p:spPr>
          <a:xfrm>
            <a:off x="2050201" y="3693961"/>
            <a:ext cx="2028417" cy="398655"/>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000" b="1" strike="noStrike" spc="-1" dirty="0">
                <a:solidFill>
                  <a:srgbClr val="000000"/>
                </a:solidFill>
                <a:latin typeface="Arial"/>
              </a:rPr>
              <a:t>Starboard Tack</a:t>
            </a:r>
            <a:endParaRPr lang="en-US" sz="2000" b="0" strike="noStrike" spc="-1" dirty="0">
              <a:latin typeface="Arial"/>
            </a:endParaRPr>
          </a:p>
        </p:txBody>
      </p:sp>
      <p:sp>
        <p:nvSpPr>
          <p:cNvPr id="554" name="CustomShape 3"/>
          <p:cNvSpPr/>
          <p:nvPr/>
        </p:nvSpPr>
        <p:spPr>
          <a:xfrm>
            <a:off x="898560" y="4379760"/>
            <a:ext cx="3596760" cy="921876"/>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800" b="0" strike="noStrike" spc="-1" dirty="0">
                <a:solidFill>
                  <a:srgbClr val="000000"/>
                </a:solidFill>
                <a:latin typeface="Arial"/>
              </a:rPr>
              <a:t>Wind coming over the starboard (right) side of boat.  Sails on port (left) side.</a:t>
            </a:r>
            <a:endParaRPr lang="en-US" sz="1800" b="0" strike="noStrike" spc="-1" dirty="0">
              <a:latin typeface="Arial"/>
            </a:endParaRPr>
          </a:p>
        </p:txBody>
      </p:sp>
      <p:sp>
        <p:nvSpPr>
          <p:cNvPr id="555" name="CustomShape 4"/>
          <p:cNvSpPr/>
          <p:nvPr/>
        </p:nvSpPr>
        <p:spPr>
          <a:xfrm>
            <a:off x="4708440" y="4379760"/>
            <a:ext cx="3596760" cy="921876"/>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800" b="0" strike="noStrike" spc="-1" dirty="0">
                <a:solidFill>
                  <a:srgbClr val="000000"/>
                </a:solidFill>
                <a:latin typeface="Arial"/>
              </a:rPr>
              <a:t>Wind coming over the port (left) side of boat.  Sails on starboard (right) side.</a:t>
            </a:r>
            <a:endParaRPr lang="en-US" sz="1800" b="0" strike="noStrike" spc="-1" dirty="0">
              <a:latin typeface="Arial"/>
            </a:endParaRPr>
          </a:p>
        </p:txBody>
      </p:sp>
      <p:sp>
        <p:nvSpPr>
          <p:cNvPr id="556" name="CustomShape 5"/>
          <p:cNvSpPr/>
          <p:nvPr/>
        </p:nvSpPr>
        <p:spPr>
          <a:xfrm>
            <a:off x="3994200" y="1941480"/>
            <a:ext cx="837720" cy="914040"/>
          </a:xfrm>
          <a:prstGeom prst="downArrow">
            <a:avLst>
              <a:gd name="adj1" fmla="val 50000"/>
              <a:gd name="adj2" fmla="val 27273"/>
            </a:avLst>
          </a:prstGeom>
          <a:solidFill>
            <a:schemeClr val="tx1"/>
          </a:solidFill>
          <a:ln w="9360">
            <a:solidFill>
              <a:schemeClr val="tx1"/>
            </a:solidFill>
            <a:miter/>
          </a:ln>
        </p:spPr>
        <p:style>
          <a:lnRef idx="0">
            <a:scrgbClr r="0" g="0" b="0"/>
          </a:lnRef>
          <a:fillRef idx="0">
            <a:scrgbClr r="0" g="0" b="0"/>
          </a:fillRef>
          <a:effectRef idx="0">
            <a:scrgbClr r="0" g="0" b="0"/>
          </a:effectRef>
          <a:fontRef idx="minor"/>
        </p:style>
      </p:sp>
      <p:sp>
        <p:nvSpPr>
          <p:cNvPr id="557" name="CustomShape 6"/>
          <p:cNvSpPr/>
          <p:nvPr/>
        </p:nvSpPr>
        <p:spPr>
          <a:xfrm>
            <a:off x="3538440" y="1407960"/>
            <a:ext cx="1806562" cy="367878"/>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1" strike="noStrike" spc="-1" dirty="0">
                <a:solidFill>
                  <a:srgbClr val="000000"/>
                </a:solidFill>
                <a:latin typeface="Arial"/>
              </a:rPr>
              <a:t>Wind Direction</a:t>
            </a:r>
            <a:endParaRPr lang="en-US" sz="1800" b="0" strike="noStrike" spc="-1" dirty="0">
              <a:latin typeface="Arial"/>
            </a:endParaRPr>
          </a:p>
        </p:txBody>
      </p:sp>
      <p:sp>
        <p:nvSpPr>
          <p:cNvPr id="558" name="CustomShape 7"/>
          <p:cNvSpPr/>
          <p:nvPr/>
        </p:nvSpPr>
        <p:spPr>
          <a:xfrm>
            <a:off x="423720" y="165240"/>
            <a:ext cx="8229240" cy="7347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3200" b="1" strike="noStrike" spc="-1" dirty="0">
                <a:solidFill>
                  <a:srgbClr val="000000"/>
                </a:solidFill>
                <a:latin typeface="Arial"/>
              </a:rPr>
              <a:t>Review: Starboard - Port Tack</a:t>
            </a:r>
            <a:endParaRPr lang="en-US" sz="3200" b="0" strike="noStrike" spc="-1" dirty="0">
              <a:latin typeface="Arial"/>
            </a:endParaRPr>
          </a:p>
        </p:txBody>
      </p:sp>
      <p:sp>
        <p:nvSpPr>
          <p:cNvPr id="559" name="CustomShape 8"/>
          <p:cNvSpPr/>
          <p:nvPr/>
        </p:nvSpPr>
        <p:spPr>
          <a:xfrm>
            <a:off x="615960" y="1278000"/>
            <a:ext cx="7911720" cy="4377960"/>
          </a:xfrm>
          <a:prstGeom prst="rect">
            <a:avLst/>
          </a:prstGeom>
          <a:noFill/>
          <a:ln w="28440">
            <a:solidFill>
              <a:srgbClr val="CC3300"/>
            </a:solidFill>
            <a:miter/>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 name="TextShape 1"/>
          <p:cNvSpPr txBox="1"/>
          <p:nvPr/>
        </p:nvSpPr>
        <p:spPr>
          <a:xfrm>
            <a:off x="457200" y="274680"/>
            <a:ext cx="8229240" cy="772920"/>
          </a:xfrm>
          <a:prstGeom prst="rect">
            <a:avLst/>
          </a:prstGeom>
          <a:noFill/>
          <a:ln w="9360">
            <a:noFill/>
          </a:ln>
        </p:spPr>
        <p:txBody>
          <a:bodyPr anchor="ctr">
            <a:noAutofit/>
          </a:bodyPr>
          <a:lstStyle/>
          <a:p>
            <a:pPr algn="ctr">
              <a:lnSpc>
                <a:spcPct val="100000"/>
              </a:lnSpc>
            </a:pPr>
            <a:r>
              <a:rPr lang="en-US" sz="3600" b="1" strike="noStrike" spc="-1" dirty="0">
                <a:solidFill>
                  <a:srgbClr val="000000"/>
                </a:solidFill>
                <a:latin typeface="Arial"/>
              </a:rPr>
              <a:t>Basic right-of-way rules</a:t>
            </a:r>
            <a:r>
              <a:rPr lang="en-US" sz="3600" b="0" strike="noStrike" spc="-1" dirty="0">
                <a:solidFill>
                  <a:srgbClr val="000000"/>
                </a:solidFill>
                <a:latin typeface="Arial"/>
              </a:rPr>
              <a:t> </a:t>
            </a:r>
          </a:p>
        </p:txBody>
      </p:sp>
      <p:sp>
        <p:nvSpPr>
          <p:cNvPr id="561" name="TextShape 2"/>
          <p:cNvSpPr txBox="1"/>
          <p:nvPr/>
        </p:nvSpPr>
        <p:spPr>
          <a:xfrm>
            <a:off x="457200" y="1278000"/>
            <a:ext cx="8229240" cy="4525560"/>
          </a:xfrm>
          <a:prstGeom prst="rect">
            <a:avLst/>
          </a:prstGeom>
          <a:noFill/>
          <a:ln w="9360">
            <a:noFill/>
          </a:ln>
        </p:spPr>
        <p:txBody>
          <a:bodyPr>
            <a:noAutofit/>
          </a:bodyPr>
          <a:lstStyle/>
          <a:p>
            <a:pPr marL="343080" indent="-342720">
              <a:lnSpc>
                <a:spcPct val="90000"/>
              </a:lnSpc>
              <a:spcBef>
                <a:spcPts val="561"/>
              </a:spcBef>
            </a:pPr>
            <a:r>
              <a:rPr lang="en-US" sz="2800" b="0" strike="noStrike" spc="-1" dirty="0">
                <a:solidFill>
                  <a:srgbClr val="000000"/>
                </a:solidFill>
                <a:latin typeface="Arial"/>
              </a:rPr>
              <a:t>Basic rules everyone should know</a:t>
            </a:r>
          </a:p>
          <a:p>
            <a:pPr marL="343080" indent="-342720">
              <a:lnSpc>
                <a:spcPct val="90000"/>
              </a:lnSpc>
              <a:spcBef>
                <a:spcPts val="561"/>
              </a:spcBef>
              <a:buClr>
                <a:srgbClr val="000000"/>
              </a:buClr>
              <a:buFont typeface="Symbol" charset="2"/>
              <a:buChar char=""/>
            </a:pPr>
            <a:r>
              <a:rPr lang="en-US" sz="2800" b="0" strike="noStrike" spc="-1" dirty="0">
                <a:solidFill>
                  <a:srgbClr val="000000"/>
                </a:solidFill>
                <a:latin typeface="Arial"/>
              </a:rPr>
              <a:t>Starboard tack/port tack</a:t>
            </a:r>
          </a:p>
          <a:p>
            <a:pPr marL="343080" indent="-342720">
              <a:lnSpc>
                <a:spcPct val="90000"/>
              </a:lnSpc>
              <a:spcBef>
                <a:spcPts val="561"/>
              </a:spcBef>
              <a:buClr>
                <a:srgbClr val="000000"/>
              </a:buClr>
              <a:buFont typeface="Symbol" charset="2"/>
              <a:buChar char=""/>
            </a:pPr>
            <a:r>
              <a:rPr lang="en-US" sz="2800" b="0" strike="noStrike" spc="-1" dirty="0">
                <a:solidFill>
                  <a:srgbClr val="000000"/>
                </a:solidFill>
                <a:latin typeface="Arial"/>
              </a:rPr>
              <a:t>Windward/leeward</a:t>
            </a:r>
          </a:p>
          <a:p>
            <a:pPr marL="343080" indent="-342720">
              <a:lnSpc>
                <a:spcPct val="90000"/>
              </a:lnSpc>
              <a:spcBef>
                <a:spcPts val="561"/>
              </a:spcBef>
              <a:buClr>
                <a:srgbClr val="000000"/>
              </a:buClr>
              <a:buFont typeface="Symbol" charset="2"/>
              <a:buChar char=""/>
            </a:pPr>
            <a:r>
              <a:rPr lang="en-US" sz="2800" b="0" strike="noStrike" spc="-1" dirty="0">
                <a:solidFill>
                  <a:srgbClr val="000000"/>
                </a:solidFill>
                <a:latin typeface="Arial"/>
              </a:rPr>
              <a:t>Overtaking</a:t>
            </a:r>
          </a:p>
          <a:p>
            <a:pPr marL="343080" indent="-342720">
              <a:lnSpc>
                <a:spcPct val="90000"/>
              </a:lnSpc>
              <a:spcBef>
                <a:spcPts val="561"/>
              </a:spcBef>
              <a:buClr>
                <a:srgbClr val="000000"/>
              </a:buClr>
              <a:buFont typeface="Symbol" charset="2"/>
              <a:buChar char=""/>
            </a:pPr>
            <a:r>
              <a:rPr lang="en-US" sz="2800" b="0" strike="noStrike" spc="-1" dirty="0">
                <a:solidFill>
                  <a:srgbClr val="000000"/>
                </a:solidFill>
                <a:latin typeface="Arial"/>
              </a:rPr>
              <a:t>Rounding jibe or leeward marks </a:t>
            </a:r>
          </a:p>
          <a:p>
            <a:pPr>
              <a:lnSpc>
                <a:spcPct val="90000"/>
              </a:lnSpc>
              <a:spcBef>
                <a:spcPts val="561"/>
              </a:spcBef>
            </a:pPr>
            <a:endParaRPr lang="en-US" sz="2800" b="0" strike="noStrike" spc="-1" dirty="0">
              <a:solidFill>
                <a:srgbClr val="000000"/>
              </a:solidFill>
              <a:latin typeface="Arial"/>
            </a:endParaRPr>
          </a:p>
          <a:p>
            <a:pPr marL="343080" indent="-342720">
              <a:lnSpc>
                <a:spcPct val="90000"/>
              </a:lnSpc>
              <a:spcBef>
                <a:spcPts val="720"/>
              </a:spcBef>
              <a:buClr>
                <a:srgbClr val="0000CC"/>
              </a:buClr>
              <a:buFont typeface="Symbol" charset="2"/>
              <a:buChar char=""/>
            </a:pPr>
            <a:r>
              <a:rPr lang="en-US" sz="3600" b="1" strike="noStrike" spc="-1" dirty="0">
                <a:solidFill>
                  <a:srgbClr val="0000CC"/>
                </a:solidFill>
                <a:latin typeface="Arial"/>
              </a:rPr>
              <a:t>Don't hit other boats, even if you have the right-of-way!</a:t>
            </a:r>
            <a:endParaRPr lang="en-US" sz="3600" b="0" strike="noStrike" spc="-1" dirty="0">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 name="TextShape 1"/>
          <p:cNvSpPr txBox="1"/>
          <p:nvPr/>
        </p:nvSpPr>
        <p:spPr>
          <a:xfrm>
            <a:off x="457200" y="274680"/>
            <a:ext cx="8229240" cy="772920"/>
          </a:xfrm>
          <a:prstGeom prst="rect">
            <a:avLst/>
          </a:prstGeom>
          <a:noFill/>
          <a:ln w="9360">
            <a:noFill/>
          </a:ln>
        </p:spPr>
        <p:txBody>
          <a:bodyPr>
            <a:noAutofit/>
          </a:bodyPr>
          <a:lstStyle/>
          <a:p>
            <a:pPr algn="ctr">
              <a:lnSpc>
                <a:spcPct val="100000"/>
              </a:lnSpc>
            </a:pPr>
            <a:r>
              <a:rPr lang="en-US" sz="3600" b="1" strike="noStrike" spc="-1" dirty="0">
                <a:solidFill>
                  <a:srgbClr val="000000"/>
                </a:solidFill>
                <a:latin typeface="Arial"/>
              </a:rPr>
              <a:t>Basic Rules 1</a:t>
            </a:r>
            <a:endParaRPr lang="en-US" sz="3600" b="0" strike="noStrike" spc="-1" dirty="0">
              <a:solidFill>
                <a:srgbClr val="000000"/>
              </a:solidFill>
              <a:latin typeface="Arial"/>
            </a:endParaRPr>
          </a:p>
        </p:txBody>
      </p:sp>
      <p:sp>
        <p:nvSpPr>
          <p:cNvPr id="563" name="TextShape 2"/>
          <p:cNvSpPr txBox="1"/>
          <p:nvPr/>
        </p:nvSpPr>
        <p:spPr>
          <a:xfrm>
            <a:off x="457200" y="1278000"/>
            <a:ext cx="8229240" cy="4525560"/>
          </a:xfrm>
          <a:prstGeom prst="rect">
            <a:avLst/>
          </a:prstGeom>
          <a:noFill/>
          <a:ln w="9360">
            <a:noFill/>
          </a:ln>
        </p:spPr>
        <p:txBody>
          <a:bodyPr>
            <a:noAutofit/>
          </a:bodyPr>
          <a:lstStyle/>
          <a:p>
            <a:pPr>
              <a:lnSpc>
                <a:spcPct val="100000"/>
              </a:lnSpc>
              <a:spcBef>
                <a:spcPts val="561"/>
              </a:spcBef>
            </a:pPr>
            <a:r>
              <a:rPr lang="en-US" sz="2800" b="0" strike="noStrike" spc="-1" dirty="0">
                <a:solidFill>
                  <a:srgbClr val="000000"/>
                </a:solidFill>
                <a:latin typeface="Arial"/>
              </a:rPr>
              <a:t>On opposite tacks, a boat on starboard tack boat has right of way over a port tack boat.</a:t>
            </a:r>
          </a:p>
        </p:txBody>
      </p:sp>
      <p:grpSp>
        <p:nvGrpSpPr>
          <p:cNvPr id="564" name="Group 3"/>
          <p:cNvGrpSpPr/>
          <p:nvPr/>
        </p:nvGrpSpPr>
        <p:grpSpPr>
          <a:xfrm>
            <a:off x="2336400" y="4770360"/>
            <a:ext cx="1238760" cy="1238760"/>
            <a:chOff x="2336400" y="4770360"/>
            <a:chExt cx="1238760" cy="1238760"/>
          </a:xfrm>
        </p:grpSpPr>
        <p:sp>
          <p:nvSpPr>
            <p:cNvPr id="565" name="CustomShape 4"/>
            <p:cNvSpPr/>
            <p:nvPr/>
          </p:nvSpPr>
          <p:spPr>
            <a:xfrm rot="18900000">
              <a:off x="2232000" y="5237280"/>
              <a:ext cx="1447560" cy="304560"/>
            </a:xfrm>
            <a:prstGeom prst="homePlate">
              <a:avLst>
                <a:gd name="adj" fmla="val 118750"/>
              </a:avLst>
            </a:prstGeom>
            <a:solidFill>
              <a:schemeClr val="hlink"/>
            </a:solidFill>
            <a:ln w="25560">
              <a:solidFill>
                <a:schemeClr val="tx1"/>
              </a:solidFill>
              <a:miter/>
            </a:ln>
          </p:spPr>
          <p:style>
            <a:lnRef idx="0">
              <a:scrgbClr r="0" g="0" b="0"/>
            </a:lnRef>
            <a:fillRef idx="0">
              <a:scrgbClr r="0" g="0" b="0"/>
            </a:fillRef>
            <a:effectRef idx="0">
              <a:scrgbClr r="0" g="0" b="0"/>
            </a:effectRef>
            <a:fontRef idx="minor"/>
          </p:style>
        </p:sp>
        <p:sp>
          <p:nvSpPr>
            <p:cNvPr id="566" name="Line 5"/>
            <p:cNvSpPr/>
            <p:nvPr/>
          </p:nvSpPr>
          <p:spPr>
            <a:xfrm flipH="1">
              <a:off x="2767320" y="5146920"/>
              <a:ext cx="430920" cy="862200"/>
            </a:xfrm>
            <a:prstGeom prst="line">
              <a:avLst/>
            </a:prstGeom>
            <a:ln w="25560">
              <a:solidFill>
                <a:schemeClr val="tx1"/>
              </a:solidFill>
              <a:round/>
            </a:ln>
          </p:spPr>
          <p:style>
            <a:lnRef idx="0">
              <a:scrgbClr r="0" g="0" b="0"/>
            </a:lnRef>
            <a:fillRef idx="0">
              <a:scrgbClr r="0" g="0" b="0"/>
            </a:fillRef>
            <a:effectRef idx="0">
              <a:scrgbClr r="0" g="0" b="0"/>
            </a:effectRef>
            <a:fontRef idx="minor"/>
          </p:style>
        </p:sp>
      </p:grpSp>
      <p:sp>
        <p:nvSpPr>
          <p:cNvPr id="567" name="CustomShape 6"/>
          <p:cNvSpPr/>
          <p:nvPr/>
        </p:nvSpPr>
        <p:spPr>
          <a:xfrm>
            <a:off x="3962520" y="3462480"/>
            <a:ext cx="228240" cy="304560"/>
          </a:xfrm>
          <a:prstGeom prst="downArrow">
            <a:avLst>
              <a:gd name="adj1" fmla="val 50000"/>
              <a:gd name="adj2" fmla="val 33333"/>
            </a:avLst>
          </a:prstGeom>
          <a:solidFill>
            <a:schemeClr val="tx1"/>
          </a:solidFill>
          <a:ln w="25560">
            <a:solidFill>
              <a:schemeClr val="tx1"/>
            </a:solidFill>
            <a:miter/>
          </a:ln>
        </p:spPr>
        <p:style>
          <a:lnRef idx="0">
            <a:scrgbClr r="0" g="0" b="0"/>
          </a:lnRef>
          <a:fillRef idx="0">
            <a:scrgbClr r="0" g="0" b="0"/>
          </a:fillRef>
          <a:effectRef idx="0">
            <a:scrgbClr r="0" g="0" b="0"/>
          </a:effectRef>
          <a:fontRef idx="minor"/>
        </p:style>
      </p:sp>
      <p:sp>
        <p:nvSpPr>
          <p:cNvPr id="568" name="CustomShape 7"/>
          <p:cNvSpPr/>
          <p:nvPr/>
        </p:nvSpPr>
        <p:spPr>
          <a:xfrm>
            <a:off x="3429000" y="2928961"/>
            <a:ext cx="1218960" cy="460211"/>
          </a:xfrm>
          <a:prstGeom prst="rect">
            <a:avLst/>
          </a:prstGeom>
          <a:noFill/>
          <a:ln w="255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1199"/>
              </a:spcBef>
            </a:pPr>
            <a:r>
              <a:rPr lang="en-US" sz="2400" b="0" strike="noStrike" spc="-1" dirty="0">
                <a:solidFill>
                  <a:srgbClr val="000000"/>
                </a:solidFill>
                <a:latin typeface="Times New Roman"/>
              </a:rPr>
              <a:t>wind</a:t>
            </a:r>
            <a:endParaRPr lang="en-US" sz="2400" b="0" strike="noStrike" spc="-1" dirty="0">
              <a:latin typeface="Arial"/>
            </a:endParaRPr>
          </a:p>
        </p:txBody>
      </p:sp>
      <p:grpSp>
        <p:nvGrpSpPr>
          <p:cNvPr id="569" name="Group 8"/>
          <p:cNvGrpSpPr/>
          <p:nvPr/>
        </p:nvGrpSpPr>
        <p:grpSpPr>
          <a:xfrm>
            <a:off x="4197240" y="4388760"/>
            <a:ext cx="1238760" cy="1239480"/>
            <a:chOff x="4197240" y="4388760"/>
            <a:chExt cx="1238760" cy="1239480"/>
          </a:xfrm>
        </p:grpSpPr>
        <p:sp>
          <p:nvSpPr>
            <p:cNvPr id="570" name="CustomShape 9"/>
            <p:cNvSpPr/>
            <p:nvPr/>
          </p:nvSpPr>
          <p:spPr>
            <a:xfrm rot="13500000" flipV="1">
              <a:off x="4092480" y="4855320"/>
              <a:ext cx="1447560" cy="304560"/>
            </a:xfrm>
            <a:prstGeom prst="homePlate">
              <a:avLst>
                <a:gd name="adj" fmla="val 118750"/>
              </a:avLst>
            </a:prstGeom>
            <a:solidFill>
              <a:srgbClr val="99CC00"/>
            </a:solidFill>
            <a:ln w="25560">
              <a:solidFill>
                <a:schemeClr val="tx1"/>
              </a:solidFill>
              <a:miter/>
            </a:ln>
          </p:spPr>
          <p:style>
            <a:lnRef idx="0">
              <a:scrgbClr r="0" g="0" b="0"/>
            </a:lnRef>
            <a:fillRef idx="0">
              <a:scrgbClr r="0" g="0" b="0"/>
            </a:fillRef>
            <a:effectRef idx="0">
              <a:scrgbClr r="0" g="0" b="0"/>
            </a:effectRef>
            <a:fontRef idx="minor"/>
          </p:style>
        </p:sp>
        <p:sp>
          <p:nvSpPr>
            <p:cNvPr id="571" name="Line 10"/>
            <p:cNvSpPr/>
            <p:nvPr/>
          </p:nvSpPr>
          <p:spPr>
            <a:xfrm>
              <a:off x="4573800" y="4766040"/>
              <a:ext cx="430920" cy="862200"/>
            </a:xfrm>
            <a:prstGeom prst="line">
              <a:avLst/>
            </a:prstGeom>
            <a:ln w="25560">
              <a:solidFill>
                <a:schemeClr val="tx1"/>
              </a:solidFill>
              <a:round/>
            </a:ln>
          </p:spPr>
          <p:style>
            <a:lnRef idx="0">
              <a:scrgbClr r="0" g="0" b="0"/>
            </a:lnRef>
            <a:fillRef idx="0">
              <a:scrgbClr r="0" g="0" b="0"/>
            </a:fillRef>
            <a:effectRef idx="0">
              <a:scrgbClr r="0" g="0" b="0"/>
            </a:effectRef>
            <a:fontRef idx="minor"/>
          </p:style>
        </p:sp>
      </p:grpSp>
      <p:sp>
        <p:nvSpPr>
          <p:cNvPr id="572" name="CustomShape 11"/>
          <p:cNvSpPr/>
          <p:nvPr/>
        </p:nvSpPr>
        <p:spPr>
          <a:xfrm>
            <a:off x="4876920" y="4071960"/>
            <a:ext cx="1676160" cy="609120"/>
          </a:xfrm>
          <a:prstGeom prst="wedgeRoundRectCallout">
            <a:avLst>
              <a:gd name="adj1" fmla="val -46593"/>
              <a:gd name="adj2" fmla="val 70051"/>
              <a:gd name="adj3" fmla="val 16667"/>
            </a:avLst>
          </a:prstGeom>
          <a:noFill/>
          <a:ln w="12600">
            <a:solidFill>
              <a:schemeClr val="tx1"/>
            </a:solidFill>
            <a:miter/>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2400" b="0" strike="noStrike" spc="-1" dirty="0">
                <a:solidFill>
                  <a:srgbClr val="000000"/>
                </a:solidFill>
                <a:latin typeface="Times New Roman"/>
              </a:rPr>
              <a:t>Starboard!</a:t>
            </a:r>
            <a:endParaRPr lang="en-US" sz="24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 name="TextShape 1"/>
          <p:cNvSpPr txBox="1"/>
          <p:nvPr/>
        </p:nvSpPr>
        <p:spPr>
          <a:xfrm>
            <a:off x="457200" y="274680"/>
            <a:ext cx="8229240" cy="1142640"/>
          </a:xfrm>
          <a:prstGeom prst="rect">
            <a:avLst/>
          </a:prstGeom>
          <a:noFill/>
          <a:ln w="9360">
            <a:noFill/>
          </a:ln>
        </p:spPr>
        <p:txBody>
          <a:bodyPr>
            <a:noAutofit/>
          </a:bodyPr>
          <a:lstStyle/>
          <a:p>
            <a:pPr algn="ctr">
              <a:lnSpc>
                <a:spcPct val="100000"/>
              </a:lnSpc>
            </a:pPr>
            <a:r>
              <a:rPr lang="en-US" sz="3600" b="1" strike="noStrike" spc="-1" dirty="0">
                <a:solidFill>
                  <a:srgbClr val="000000"/>
                </a:solidFill>
                <a:latin typeface="Arial"/>
              </a:rPr>
              <a:t>Basic Rules 2</a:t>
            </a:r>
            <a:endParaRPr lang="en-US" sz="3600" b="0" strike="noStrike" spc="-1" dirty="0">
              <a:solidFill>
                <a:srgbClr val="000000"/>
              </a:solidFill>
              <a:latin typeface="Arial"/>
            </a:endParaRPr>
          </a:p>
        </p:txBody>
      </p:sp>
      <p:sp>
        <p:nvSpPr>
          <p:cNvPr id="574" name="TextShape 2"/>
          <p:cNvSpPr txBox="1"/>
          <p:nvPr/>
        </p:nvSpPr>
        <p:spPr>
          <a:xfrm>
            <a:off x="457200" y="1278000"/>
            <a:ext cx="8229240" cy="4525560"/>
          </a:xfrm>
          <a:prstGeom prst="rect">
            <a:avLst/>
          </a:prstGeom>
          <a:noFill/>
          <a:ln w="9360">
            <a:noFill/>
          </a:ln>
        </p:spPr>
        <p:txBody>
          <a:bodyPr>
            <a:noAutofit/>
          </a:bodyPr>
          <a:lstStyle/>
          <a:p>
            <a:pPr>
              <a:lnSpc>
                <a:spcPct val="100000"/>
              </a:lnSpc>
              <a:spcBef>
                <a:spcPts val="561"/>
              </a:spcBef>
            </a:pPr>
            <a:r>
              <a:rPr lang="en-US" sz="2800" b="0" strike="noStrike" spc="-1" dirty="0">
                <a:solidFill>
                  <a:srgbClr val="000000"/>
                </a:solidFill>
                <a:latin typeface="Arial"/>
              </a:rPr>
              <a:t>On the same tack, a boat to leeward has right of way over a windward boat.</a:t>
            </a:r>
          </a:p>
        </p:txBody>
      </p:sp>
      <p:grpSp>
        <p:nvGrpSpPr>
          <p:cNvPr id="575" name="Group 3"/>
          <p:cNvGrpSpPr/>
          <p:nvPr/>
        </p:nvGrpSpPr>
        <p:grpSpPr>
          <a:xfrm>
            <a:off x="3098520" y="4581360"/>
            <a:ext cx="1238760" cy="1238760"/>
            <a:chOff x="3098520" y="4581360"/>
            <a:chExt cx="1238760" cy="1238760"/>
          </a:xfrm>
        </p:grpSpPr>
        <p:sp>
          <p:nvSpPr>
            <p:cNvPr id="576" name="CustomShape 4"/>
            <p:cNvSpPr/>
            <p:nvPr/>
          </p:nvSpPr>
          <p:spPr>
            <a:xfrm rot="18900000">
              <a:off x="2994120" y="5048280"/>
              <a:ext cx="1447560" cy="304560"/>
            </a:xfrm>
            <a:prstGeom prst="homePlate">
              <a:avLst>
                <a:gd name="adj" fmla="val 118750"/>
              </a:avLst>
            </a:prstGeom>
            <a:solidFill>
              <a:schemeClr val="hlink"/>
            </a:solidFill>
            <a:ln w="25560">
              <a:solidFill>
                <a:schemeClr val="tx1"/>
              </a:solidFill>
              <a:miter/>
            </a:ln>
          </p:spPr>
          <p:style>
            <a:lnRef idx="0">
              <a:scrgbClr r="0" g="0" b="0"/>
            </a:lnRef>
            <a:fillRef idx="0">
              <a:scrgbClr r="0" g="0" b="0"/>
            </a:fillRef>
            <a:effectRef idx="0">
              <a:scrgbClr r="0" g="0" b="0"/>
            </a:effectRef>
            <a:fontRef idx="minor"/>
          </p:style>
        </p:sp>
        <p:sp>
          <p:nvSpPr>
            <p:cNvPr id="577" name="Line 5"/>
            <p:cNvSpPr/>
            <p:nvPr/>
          </p:nvSpPr>
          <p:spPr>
            <a:xfrm flipH="1">
              <a:off x="3529080" y="4957920"/>
              <a:ext cx="431280" cy="862200"/>
            </a:xfrm>
            <a:prstGeom prst="line">
              <a:avLst/>
            </a:prstGeom>
            <a:ln w="25560">
              <a:solidFill>
                <a:schemeClr val="tx1"/>
              </a:solidFill>
              <a:round/>
            </a:ln>
          </p:spPr>
          <p:style>
            <a:lnRef idx="0">
              <a:scrgbClr r="0" g="0" b="0"/>
            </a:lnRef>
            <a:fillRef idx="0">
              <a:scrgbClr r="0" g="0" b="0"/>
            </a:fillRef>
            <a:effectRef idx="0">
              <a:scrgbClr r="0" g="0" b="0"/>
            </a:effectRef>
            <a:fontRef idx="minor"/>
          </p:style>
        </p:sp>
      </p:grpSp>
      <p:sp>
        <p:nvSpPr>
          <p:cNvPr id="578" name="CustomShape 6"/>
          <p:cNvSpPr/>
          <p:nvPr/>
        </p:nvSpPr>
        <p:spPr>
          <a:xfrm>
            <a:off x="3962520" y="3654360"/>
            <a:ext cx="228240" cy="304560"/>
          </a:xfrm>
          <a:prstGeom prst="downArrow">
            <a:avLst>
              <a:gd name="adj1" fmla="val 50000"/>
              <a:gd name="adj2" fmla="val 33333"/>
            </a:avLst>
          </a:prstGeom>
          <a:solidFill>
            <a:schemeClr val="tx1"/>
          </a:solidFill>
          <a:ln w="25560">
            <a:solidFill>
              <a:schemeClr val="tx1"/>
            </a:solidFill>
            <a:miter/>
          </a:ln>
        </p:spPr>
        <p:style>
          <a:lnRef idx="0">
            <a:scrgbClr r="0" g="0" b="0"/>
          </a:lnRef>
          <a:fillRef idx="0">
            <a:scrgbClr r="0" g="0" b="0"/>
          </a:fillRef>
          <a:effectRef idx="0">
            <a:scrgbClr r="0" g="0" b="0"/>
          </a:effectRef>
          <a:fontRef idx="minor"/>
        </p:style>
      </p:sp>
      <p:sp>
        <p:nvSpPr>
          <p:cNvPr id="579" name="CustomShape 7"/>
          <p:cNvSpPr/>
          <p:nvPr/>
        </p:nvSpPr>
        <p:spPr>
          <a:xfrm>
            <a:off x="3429000" y="3121201"/>
            <a:ext cx="1218960" cy="460211"/>
          </a:xfrm>
          <a:prstGeom prst="rect">
            <a:avLst/>
          </a:prstGeom>
          <a:noFill/>
          <a:ln w="255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1199"/>
              </a:spcBef>
            </a:pPr>
            <a:r>
              <a:rPr lang="en-US" sz="2400" b="0" strike="noStrike" spc="-1" dirty="0">
                <a:solidFill>
                  <a:srgbClr val="000000"/>
                </a:solidFill>
                <a:latin typeface="Times New Roman"/>
              </a:rPr>
              <a:t>wind</a:t>
            </a:r>
            <a:endParaRPr lang="en-US" sz="2400" b="0" strike="noStrike" spc="-1" dirty="0">
              <a:latin typeface="Arial"/>
            </a:endParaRPr>
          </a:p>
        </p:txBody>
      </p:sp>
      <p:grpSp>
        <p:nvGrpSpPr>
          <p:cNvPr id="580" name="Group 8"/>
          <p:cNvGrpSpPr/>
          <p:nvPr/>
        </p:nvGrpSpPr>
        <p:grpSpPr>
          <a:xfrm>
            <a:off x="4088880" y="4581360"/>
            <a:ext cx="1238760" cy="1238760"/>
            <a:chOff x="4088880" y="4581360"/>
            <a:chExt cx="1238760" cy="1238760"/>
          </a:xfrm>
        </p:grpSpPr>
        <p:sp>
          <p:nvSpPr>
            <p:cNvPr id="581" name="CustomShape 9"/>
            <p:cNvSpPr/>
            <p:nvPr/>
          </p:nvSpPr>
          <p:spPr>
            <a:xfrm rot="18900000">
              <a:off x="3984480" y="5048280"/>
              <a:ext cx="1447560" cy="304560"/>
            </a:xfrm>
            <a:prstGeom prst="homePlate">
              <a:avLst>
                <a:gd name="adj" fmla="val 118750"/>
              </a:avLst>
            </a:prstGeom>
            <a:solidFill>
              <a:srgbClr val="99CC00"/>
            </a:solidFill>
            <a:ln w="25560">
              <a:solidFill>
                <a:schemeClr val="tx1"/>
              </a:solidFill>
              <a:miter/>
            </a:ln>
          </p:spPr>
          <p:style>
            <a:lnRef idx="0">
              <a:scrgbClr r="0" g="0" b="0"/>
            </a:lnRef>
            <a:fillRef idx="0">
              <a:scrgbClr r="0" g="0" b="0"/>
            </a:fillRef>
            <a:effectRef idx="0">
              <a:scrgbClr r="0" g="0" b="0"/>
            </a:effectRef>
            <a:fontRef idx="minor"/>
          </p:style>
        </p:sp>
        <p:sp>
          <p:nvSpPr>
            <p:cNvPr id="582" name="Line 10"/>
            <p:cNvSpPr/>
            <p:nvPr/>
          </p:nvSpPr>
          <p:spPr>
            <a:xfrm flipH="1">
              <a:off x="4519800" y="4957920"/>
              <a:ext cx="431280" cy="862200"/>
            </a:xfrm>
            <a:prstGeom prst="line">
              <a:avLst/>
            </a:prstGeom>
            <a:ln w="25560">
              <a:solidFill>
                <a:schemeClr val="tx1"/>
              </a:solidFill>
              <a:round/>
            </a:ln>
          </p:spPr>
          <p:style>
            <a:lnRef idx="0">
              <a:scrgbClr r="0" g="0" b="0"/>
            </a:lnRef>
            <a:fillRef idx="0">
              <a:scrgbClr r="0" g="0" b="0"/>
            </a:fillRef>
            <a:effectRef idx="0">
              <a:scrgbClr r="0" g="0" b="0"/>
            </a:effectRef>
            <a:fontRef idx="minor"/>
          </p:style>
        </p:sp>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 name="TextShape 1"/>
          <p:cNvSpPr txBox="1"/>
          <p:nvPr/>
        </p:nvSpPr>
        <p:spPr>
          <a:xfrm>
            <a:off x="457200" y="274680"/>
            <a:ext cx="8229240" cy="696600"/>
          </a:xfrm>
          <a:prstGeom prst="rect">
            <a:avLst/>
          </a:prstGeom>
          <a:noFill/>
          <a:ln w="9360">
            <a:noFill/>
          </a:ln>
        </p:spPr>
        <p:txBody>
          <a:bodyPr>
            <a:noAutofit/>
          </a:bodyPr>
          <a:lstStyle/>
          <a:p>
            <a:pPr algn="ctr">
              <a:lnSpc>
                <a:spcPct val="100000"/>
              </a:lnSpc>
            </a:pPr>
            <a:r>
              <a:rPr lang="en-US" sz="3600" b="1" strike="noStrike" spc="-1" dirty="0">
                <a:solidFill>
                  <a:srgbClr val="000000"/>
                </a:solidFill>
                <a:latin typeface="Arial"/>
              </a:rPr>
              <a:t>Basic Rules 3</a:t>
            </a:r>
            <a:endParaRPr lang="en-US" sz="3600" b="0" strike="noStrike" spc="-1" dirty="0">
              <a:solidFill>
                <a:srgbClr val="000000"/>
              </a:solidFill>
              <a:latin typeface="Arial"/>
            </a:endParaRPr>
          </a:p>
        </p:txBody>
      </p:sp>
      <p:sp>
        <p:nvSpPr>
          <p:cNvPr id="584" name="TextShape 2"/>
          <p:cNvSpPr txBox="1"/>
          <p:nvPr/>
        </p:nvSpPr>
        <p:spPr>
          <a:xfrm>
            <a:off x="457200" y="1278000"/>
            <a:ext cx="8229240" cy="4525560"/>
          </a:xfrm>
          <a:prstGeom prst="rect">
            <a:avLst/>
          </a:prstGeom>
          <a:noFill/>
          <a:ln w="9360">
            <a:noFill/>
          </a:ln>
        </p:spPr>
        <p:txBody>
          <a:bodyPr>
            <a:noAutofit/>
          </a:bodyPr>
          <a:lstStyle/>
          <a:p>
            <a:pPr>
              <a:lnSpc>
                <a:spcPct val="100000"/>
              </a:lnSpc>
              <a:spcBef>
                <a:spcPts val="479"/>
              </a:spcBef>
            </a:pPr>
            <a:r>
              <a:rPr lang="en-US" sz="2400" b="0" strike="noStrike" spc="-1" dirty="0">
                <a:solidFill>
                  <a:srgbClr val="000000"/>
                </a:solidFill>
                <a:latin typeface="Arial"/>
              </a:rPr>
              <a:t>When rounding a leeward mark, an inside boat must </a:t>
            </a:r>
            <a:r>
              <a:rPr lang="en-US" sz="2400" b="0" u="sng" strike="noStrike" spc="-1" dirty="0">
                <a:solidFill>
                  <a:srgbClr val="000000"/>
                </a:solidFill>
                <a:uFillTx/>
                <a:latin typeface="Arial"/>
              </a:rPr>
              <a:t>always</a:t>
            </a:r>
            <a:r>
              <a:rPr lang="en-US" sz="2400" b="0" strike="noStrike" spc="-1" dirty="0">
                <a:solidFill>
                  <a:srgbClr val="000000"/>
                </a:solidFill>
                <a:latin typeface="Arial"/>
              </a:rPr>
              <a:t> be given room if the boats were overlapped 3 boat lengths from the mark.</a:t>
            </a:r>
          </a:p>
        </p:txBody>
      </p:sp>
      <p:sp>
        <p:nvSpPr>
          <p:cNvPr id="585" name="CustomShape 3"/>
          <p:cNvSpPr/>
          <p:nvPr/>
        </p:nvSpPr>
        <p:spPr>
          <a:xfrm rot="19800000" flipH="1" flipV="1">
            <a:off x="6095880" y="5714280"/>
            <a:ext cx="499680" cy="684000"/>
          </a:xfrm>
          <a:custGeom>
            <a:avLst/>
            <a:gdLst/>
            <a:ahLst/>
            <a:cxnLst/>
            <a:rect l="l" t="t" r="r" b="b"/>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tx1"/>
          </a:solidFill>
          <a:ln w="12600">
            <a:solidFill>
              <a:schemeClr val="tx1"/>
            </a:solidFill>
            <a:miter/>
          </a:ln>
        </p:spPr>
        <p:style>
          <a:lnRef idx="0">
            <a:scrgbClr r="0" g="0" b="0"/>
          </a:lnRef>
          <a:fillRef idx="0">
            <a:scrgbClr r="0" g="0" b="0"/>
          </a:fillRef>
          <a:effectRef idx="0">
            <a:scrgbClr r="0" g="0" b="0"/>
          </a:effectRef>
          <a:fontRef idx="minor"/>
        </p:style>
      </p:sp>
      <p:grpSp>
        <p:nvGrpSpPr>
          <p:cNvPr id="586" name="Group 4"/>
          <p:cNvGrpSpPr/>
          <p:nvPr/>
        </p:nvGrpSpPr>
        <p:grpSpPr>
          <a:xfrm>
            <a:off x="5029201" y="5562724"/>
            <a:ext cx="456840" cy="912600"/>
            <a:chOff x="5029200" y="5562720"/>
            <a:chExt cx="456840" cy="912600"/>
          </a:xfrm>
        </p:grpSpPr>
        <p:sp>
          <p:nvSpPr>
            <p:cNvPr id="587" name="CustomShape 5"/>
            <p:cNvSpPr/>
            <p:nvPr/>
          </p:nvSpPr>
          <p:spPr>
            <a:xfrm>
              <a:off x="5029200" y="5562720"/>
              <a:ext cx="456840" cy="761760"/>
            </a:xfrm>
            <a:prstGeom prst="can">
              <a:avLst>
                <a:gd name="adj" fmla="val 41667"/>
              </a:avLst>
            </a:prstGeom>
            <a:solidFill>
              <a:srgbClr val="FF9900"/>
            </a:solidFill>
            <a:ln w="25560">
              <a:solidFill>
                <a:schemeClr val="tx1"/>
              </a:solidFill>
              <a:round/>
            </a:ln>
          </p:spPr>
          <p:style>
            <a:lnRef idx="0">
              <a:scrgbClr r="0" g="0" b="0"/>
            </a:lnRef>
            <a:fillRef idx="0">
              <a:scrgbClr r="0" g="0" b="0"/>
            </a:fillRef>
            <a:effectRef idx="0">
              <a:scrgbClr r="0" g="0" b="0"/>
            </a:effectRef>
            <a:fontRef idx="minor"/>
          </p:style>
        </p:sp>
        <p:sp>
          <p:nvSpPr>
            <p:cNvPr id="588" name="CustomShape 6"/>
            <p:cNvSpPr/>
            <p:nvPr/>
          </p:nvSpPr>
          <p:spPr>
            <a:xfrm rot="16200000">
              <a:off x="4851720" y="5887910"/>
              <a:ext cx="837720" cy="337100"/>
            </a:xfrm>
            <a:prstGeom prst="rect">
              <a:avLst/>
            </a:prstGeom>
            <a:noFill/>
            <a:ln w="255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799"/>
                </a:spcBef>
              </a:pPr>
              <a:r>
                <a:rPr lang="en-US" sz="1600" b="1" strike="noStrike" spc="-1" dirty="0">
                  <a:solidFill>
                    <a:srgbClr val="000000"/>
                  </a:solidFill>
                  <a:latin typeface="Times New Roman"/>
                </a:rPr>
                <a:t>mark</a:t>
              </a:r>
              <a:endParaRPr lang="en-US" sz="1600" b="0" strike="noStrike" spc="-1" dirty="0">
                <a:latin typeface="Arial"/>
              </a:endParaRPr>
            </a:p>
          </p:txBody>
        </p:sp>
      </p:grpSp>
      <p:sp>
        <p:nvSpPr>
          <p:cNvPr id="589" name="CustomShape 7"/>
          <p:cNvSpPr/>
          <p:nvPr/>
        </p:nvSpPr>
        <p:spPr>
          <a:xfrm>
            <a:off x="2743200" y="3657600"/>
            <a:ext cx="228240" cy="304560"/>
          </a:xfrm>
          <a:prstGeom prst="downArrow">
            <a:avLst>
              <a:gd name="adj1" fmla="val 50000"/>
              <a:gd name="adj2" fmla="val 33333"/>
            </a:avLst>
          </a:prstGeom>
          <a:solidFill>
            <a:schemeClr val="tx1"/>
          </a:solidFill>
          <a:ln w="25560">
            <a:solidFill>
              <a:schemeClr val="tx1"/>
            </a:solidFill>
            <a:miter/>
          </a:ln>
        </p:spPr>
        <p:style>
          <a:lnRef idx="0">
            <a:scrgbClr r="0" g="0" b="0"/>
          </a:lnRef>
          <a:fillRef idx="0">
            <a:scrgbClr r="0" g="0" b="0"/>
          </a:fillRef>
          <a:effectRef idx="0">
            <a:scrgbClr r="0" g="0" b="0"/>
          </a:effectRef>
          <a:fontRef idx="minor"/>
        </p:style>
      </p:sp>
      <p:sp>
        <p:nvSpPr>
          <p:cNvPr id="590" name="CustomShape 8"/>
          <p:cNvSpPr/>
          <p:nvPr/>
        </p:nvSpPr>
        <p:spPr>
          <a:xfrm>
            <a:off x="2209680" y="3124081"/>
            <a:ext cx="1218960" cy="460211"/>
          </a:xfrm>
          <a:prstGeom prst="rect">
            <a:avLst/>
          </a:prstGeom>
          <a:noFill/>
          <a:ln w="255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1199"/>
              </a:spcBef>
            </a:pPr>
            <a:r>
              <a:rPr lang="en-US" sz="2400" b="0" strike="noStrike" spc="-1" dirty="0">
                <a:solidFill>
                  <a:srgbClr val="000000"/>
                </a:solidFill>
                <a:latin typeface="Times New Roman"/>
              </a:rPr>
              <a:t>wind</a:t>
            </a:r>
            <a:endParaRPr lang="en-US" sz="2400" b="0" strike="noStrike" spc="-1" dirty="0">
              <a:latin typeface="Arial"/>
            </a:endParaRPr>
          </a:p>
        </p:txBody>
      </p:sp>
      <p:sp>
        <p:nvSpPr>
          <p:cNvPr id="591" name="CustomShape 9"/>
          <p:cNvSpPr/>
          <p:nvPr/>
        </p:nvSpPr>
        <p:spPr>
          <a:xfrm flipH="1">
            <a:off x="3961800" y="3581280"/>
            <a:ext cx="1294920" cy="609120"/>
          </a:xfrm>
          <a:prstGeom prst="wedgeRoundRectCallout">
            <a:avLst>
              <a:gd name="adj1" fmla="val -68995"/>
              <a:gd name="adj2" fmla="val 56509"/>
              <a:gd name="adj3" fmla="val 16667"/>
            </a:avLst>
          </a:prstGeom>
          <a:noFill/>
          <a:ln w="12600">
            <a:solidFill>
              <a:schemeClr val="tx1"/>
            </a:solidFill>
            <a:miter/>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2400" b="0" strike="noStrike" spc="-1" dirty="0">
                <a:solidFill>
                  <a:srgbClr val="000000"/>
                </a:solidFill>
                <a:latin typeface="Times New Roman"/>
              </a:rPr>
              <a:t>Room!</a:t>
            </a:r>
            <a:endParaRPr lang="en-US" sz="2400" b="0" strike="noStrike" spc="-1" dirty="0">
              <a:latin typeface="Arial"/>
            </a:endParaRPr>
          </a:p>
        </p:txBody>
      </p:sp>
      <p:grpSp>
        <p:nvGrpSpPr>
          <p:cNvPr id="592" name="Group 10"/>
          <p:cNvGrpSpPr/>
          <p:nvPr/>
        </p:nvGrpSpPr>
        <p:grpSpPr>
          <a:xfrm>
            <a:off x="5181840" y="3964680"/>
            <a:ext cx="1012320" cy="1477080"/>
            <a:chOff x="5181840" y="3964680"/>
            <a:chExt cx="1012320" cy="1477080"/>
          </a:xfrm>
        </p:grpSpPr>
        <p:sp>
          <p:nvSpPr>
            <p:cNvPr id="593" name="CustomShape 11"/>
            <p:cNvSpPr/>
            <p:nvPr/>
          </p:nvSpPr>
          <p:spPr>
            <a:xfrm rot="4500000">
              <a:off x="5135760" y="4550760"/>
              <a:ext cx="1447560" cy="304560"/>
            </a:xfrm>
            <a:prstGeom prst="homePlate">
              <a:avLst>
                <a:gd name="adj" fmla="val 118750"/>
              </a:avLst>
            </a:prstGeom>
            <a:solidFill>
              <a:srgbClr val="99CC00"/>
            </a:solidFill>
            <a:ln w="25560">
              <a:solidFill>
                <a:schemeClr val="tx1"/>
              </a:solidFill>
              <a:miter/>
            </a:ln>
          </p:spPr>
          <p:style>
            <a:lnRef idx="0">
              <a:scrgbClr r="0" g="0" b="0"/>
            </a:lnRef>
            <a:fillRef idx="0">
              <a:scrgbClr r="0" g="0" b="0"/>
            </a:fillRef>
            <a:effectRef idx="0">
              <a:scrgbClr r="0" g="0" b="0"/>
            </a:effectRef>
            <a:fontRef idx="minor"/>
          </p:style>
        </p:sp>
        <p:sp>
          <p:nvSpPr>
            <p:cNvPr id="594" name="Line 12"/>
            <p:cNvSpPr/>
            <p:nvPr/>
          </p:nvSpPr>
          <p:spPr>
            <a:xfrm flipH="1" flipV="1">
              <a:off x="5181840" y="4529880"/>
              <a:ext cx="766440" cy="504360"/>
            </a:xfrm>
            <a:prstGeom prst="line">
              <a:avLst/>
            </a:prstGeom>
            <a:ln w="25560">
              <a:solidFill>
                <a:schemeClr val="tx1"/>
              </a:solidFill>
              <a:round/>
            </a:ln>
          </p:spPr>
          <p:style>
            <a:lnRef idx="0">
              <a:scrgbClr r="0" g="0" b="0"/>
            </a:lnRef>
            <a:fillRef idx="0">
              <a:scrgbClr r="0" g="0" b="0"/>
            </a:fillRef>
            <a:effectRef idx="0">
              <a:scrgbClr r="0" g="0" b="0"/>
            </a:effectRef>
            <a:fontRef idx="minor"/>
          </p:style>
        </p:sp>
      </p:grpSp>
      <p:grpSp>
        <p:nvGrpSpPr>
          <p:cNvPr id="595" name="Group 13"/>
          <p:cNvGrpSpPr/>
          <p:nvPr/>
        </p:nvGrpSpPr>
        <p:grpSpPr>
          <a:xfrm>
            <a:off x="6623640" y="3259440"/>
            <a:ext cx="1192680" cy="1405800"/>
            <a:chOff x="6623640" y="3259440"/>
            <a:chExt cx="1192680" cy="1405800"/>
          </a:xfrm>
        </p:grpSpPr>
        <p:sp>
          <p:nvSpPr>
            <p:cNvPr id="596" name="CustomShape 14"/>
            <p:cNvSpPr/>
            <p:nvPr/>
          </p:nvSpPr>
          <p:spPr>
            <a:xfrm rot="7200000" flipV="1">
              <a:off x="6393600" y="3809880"/>
              <a:ext cx="1447560" cy="304200"/>
            </a:xfrm>
            <a:prstGeom prst="homePlate">
              <a:avLst>
                <a:gd name="adj" fmla="val 118750"/>
              </a:avLst>
            </a:prstGeom>
            <a:solidFill>
              <a:schemeClr val="hlink"/>
            </a:solidFill>
            <a:ln w="25560">
              <a:solidFill>
                <a:schemeClr val="tx1"/>
              </a:solidFill>
              <a:miter/>
            </a:ln>
          </p:spPr>
          <p:style>
            <a:lnRef idx="0">
              <a:scrgbClr r="0" g="0" b="0"/>
            </a:lnRef>
            <a:fillRef idx="0">
              <a:scrgbClr r="0" g="0" b="0"/>
            </a:fillRef>
            <a:effectRef idx="0">
              <a:scrgbClr r="0" g="0" b="0"/>
            </a:effectRef>
            <a:fontRef idx="minor"/>
          </p:style>
        </p:sp>
        <p:sp>
          <p:nvSpPr>
            <p:cNvPr id="597" name="Line 15"/>
            <p:cNvSpPr/>
            <p:nvPr/>
          </p:nvSpPr>
          <p:spPr>
            <a:xfrm flipV="1">
              <a:off x="6945480" y="3970080"/>
              <a:ext cx="870840" cy="289080"/>
            </a:xfrm>
            <a:prstGeom prst="line">
              <a:avLst/>
            </a:prstGeom>
            <a:ln w="25560">
              <a:solidFill>
                <a:schemeClr val="tx1"/>
              </a:solidFill>
              <a:round/>
            </a:ln>
          </p:spPr>
          <p:style>
            <a:lnRef idx="0">
              <a:scrgbClr r="0" g="0" b="0"/>
            </a:lnRef>
            <a:fillRef idx="0">
              <a:scrgbClr r="0" g="0" b="0"/>
            </a:fillRef>
            <a:effectRef idx="0">
              <a:scrgbClr r="0" g="0" b="0"/>
            </a:effectRef>
            <a:fontRef idx="minor"/>
          </p:style>
        </p:sp>
      </p:grpSp>
      <p:sp>
        <p:nvSpPr>
          <p:cNvPr id="598" name="CustomShape 16"/>
          <p:cNvSpPr/>
          <p:nvPr/>
        </p:nvSpPr>
        <p:spPr>
          <a:xfrm rot="16200000" flipV="1">
            <a:off x="5110560" y="2890080"/>
            <a:ext cx="2742840" cy="2742840"/>
          </a:xfrm>
          <a:custGeom>
            <a:avLst/>
            <a:gdLst/>
            <a:ahLst/>
            <a:cxnLst/>
            <a:rect l="l" t="t" r="r" b="b"/>
            <a:pathLst>
              <a:path w="21600" h="21600">
                <a:moveTo>
                  <a:pt x="-1" y="0"/>
                </a:moveTo>
                <a:cubicBezTo>
                  <a:pt x="11929" y="0"/>
                  <a:pt x="21600" y="9670"/>
                  <a:pt x="21600" y="21600"/>
                </a:cubicBezTo>
                <a:moveTo>
                  <a:pt x="-1" y="0"/>
                </a:moveTo>
                <a:cubicBezTo>
                  <a:pt x="11929" y="0"/>
                  <a:pt x="21600" y="9670"/>
                  <a:pt x="21600" y="21600"/>
                </a:cubicBezTo>
                <a:lnTo>
                  <a:pt x="0" y="21600"/>
                </a:lnTo>
                <a:close/>
              </a:path>
            </a:pathLst>
          </a:custGeom>
          <a:noFill/>
          <a:ln w="12600">
            <a:solidFill>
              <a:schemeClr val="tx1"/>
            </a:solidFill>
            <a:round/>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 name="TextShape 1"/>
          <p:cNvSpPr txBox="1"/>
          <p:nvPr/>
        </p:nvSpPr>
        <p:spPr>
          <a:xfrm>
            <a:off x="457200" y="274680"/>
            <a:ext cx="8229240" cy="734760"/>
          </a:xfrm>
          <a:prstGeom prst="rect">
            <a:avLst/>
          </a:prstGeom>
          <a:noFill/>
          <a:ln w="9360">
            <a:noFill/>
          </a:ln>
        </p:spPr>
        <p:txBody>
          <a:bodyPr>
            <a:noAutofit/>
          </a:bodyPr>
          <a:lstStyle/>
          <a:p>
            <a:pPr algn="ctr">
              <a:lnSpc>
                <a:spcPct val="100000"/>
              </a:lnSpc>
            </a:pPr>
            <a:r>
              <a:rPr lang="en-US" sz="3600" b="1" strike="noStrike" spc="-1" dirty="0">
                <a:solidFill>
                  <a:srgbClr val="000000"/>
                </a:solidFill>
                <a:latin typeface="Arial"/>
              </a:rPr>
              <a:t>Basic Rules 4</a:t>
            </a:r>
            <a:endParaRPr lang="en-US" sz="3600" b="0" strike="noStrike" spc="-1" dirty="0">
              <a:solidFill>
                <a:srgbClr val="000000"/>
              </a:solidFill>
              <a:latin typeface="Arial"/>
            </a:endParaRPr>
          </a:p>
        </p:txBody>
      </p:sp>
      <p:sp>
        <p:nvSpPr>
          <p:cNvPr id="600" name="TextShape 2"/>
          <p:cNvSpPr txBox="1"/>
          <p:nvPr/>
        </p:nvSpPr>
        <p:spPr>
          <a:xfrm>
            <a:off x="457200" y="1278000"/>
            <a:ext cx="8229240" cy="4525560"/>
          </a:xfrm>
          <a:prstGeom prst="rect">
            <a:avLst/>
          </a:prstGeom>
          <a:noFill/>
          <a:ln w="9360">
            <a:noFill/>
          </a:ln>
        </p:spPr>
        <p:txBody>
          <a:bodyPr>
            <a:noAutofit/>
          </a:bodyPr>
          <a:lstStyle/>
          <a:p>
            <a:pPr>
              <a:lnSpc>
                <a:spcPct val="100000"/>
              </a:lnSpc>
              <a:spcBef>
                <a:spcPts val="561"/>
              </a:spcBef>
            </a:pPr>
            <a:endParaRPr lang="en-US" sz="3200" b="0" strike="noStrike" spc="-1" dirty="0">
              <a:solidFill>
                <a:srgbClr val="000000"/>
              </a:solidFill>
              <a:latin typeface="Arial"/>
            </a:endParaRPr>
          </a:p>
          <a:p>
            <a:pPr marL="343080" indent="-342720">
              <a:lnSpc>
                <a:spcPct val="100000"/>
              </a:lnSpc>
              <a:spcBef>
                <a:spcPts val="561"/>
              </a:spcBef>
              <a:buClr>
                <a:srgbClr val="000000"/>
              </a:buClr>
              <a:buFont typeface="Symbol" charset="2"/>
              <a:buChar char=""/>
            </a:pPr>
            <a:r>
              <a:rPr lang="en-US" sz="2800" b="0" strike="noStrike" spc="-1" dirty="0">
                <a:solidFill>
                  <a:srgbClr val="000000"/>
                </a:solidFill>
                <a:latin typeface="Arial"/>
              </a:rPr>
              <a:t>A boat which is tacking or jibing must keep clear of one that is not</a:t>
            </a:r>
          </a:p>
          <a:p>
            <a:pPr marL="343080" indent="-342720">
              <a:lnSpc>
                <a:spcPct val="100000"/>
              </a:lnSpc>
              <a:spcBef>
                <a:spcPts val="561"/>
              </a:spcBef>
              <a:buClr>
                <a:srgbClr val="000000"/>
              </a:buClr>
              <a:buFont typeface="Symbol" charset="2"/>
              <a:buChar char=""/>
            </a:pPr>
            <a:r>
              <a:rPr lang="en-US" sz="2800" b="0" strike="noStrike" spc="-1" dirty="0">
                <a:solidFill>
                  <a:srgbClr val="000000"/>
                </a:solidFill>
                <a:latin typeface="Arial"/>
              </a:rPr>
              <a:t>A boat clear astern must keep clear of boat ahead on the same tack</a:t>
            </a:r>
          </a:p>
          <a:p>
            <a:pPr marL="343080" indent="-342720">
              <a:lnSpc>
                <a:spcPct val="100000"/>
              </a:lnSpc>
              <a:spcBef>
                <a:spcPts val="561"/>
              </a:spcBef>
              <a:buClr>
                <a:srgbClr val="000000"/>
              </a:buClr>
              <a:buFont typeface="Symbol" charset="2"/>
              <a:buChar char=""/>
            </a:pPr>
            <a:r>
              <a:rPr lang="en-US" sz="2800" b="0" strike="noStrike" spc="-1" dirty="0">
                <a:solidFill>
                  <a:srgbClr val="000000"/>
                </a:solidFill>
                <a:latin typeface="Arial"/>
              </a:rPr>
              <a:t>When a right-of-way boat changes course, she must give other boats room to keep clear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 name="TextShape 1"/>
          <p:cNvSpPr txBox="1"/>
          <p:nvPr/>
        </p:nvSpPr>
        <p:spPr>
          <a:xfrm>
            <a:off x="457200" y="274680"/>
            <a:ext cx="8229240" cy="810720"/>
          </a:xfrm>
          <a:prstGeom prst="rect">
            <a:avLst/>
          </a:prstGeom>
          <a:noFill/>
          <a:ln w="9360">
            <a:noFill/>
          </a:ln>
        </p:spPr>
        <p:txBody>
          <a:bodyPr>
            <a:noAutofit/>
          </a:bodyPr>
          <a:lstStyle/>
          <a:p>
            <a:pPr algn="ctr">
              <a:lnSpc>
                <a:spcPct val="100000"/>
              </a:lnSpc>
            </a:pPr>
            <a:r>
              <a:rPr lang="en-US" sz="3600" b="1" strike="noStrike" spc="-1" dirty="0">
                <a:solidFill>
                  <a:srgbClr val="000000"/>
                </a:solidFill>
                <a:latin typeface="Arial"/>
              </a:rPr>
              <a:t>Basic Rules 5</a:t>
            </a:r>
            <a:endParaRPr lang="en-US" sz="3600" b="0" strike="noStrike" spc="-1" dirty="0">
              <a:solidFill>
                <a:srgbClr val="000000"/>
              </a:solidFill>
              <a:latin typeface="Arial"/>
            </a:endParaRPr>
          </a:p>
        </p:txBody>
      </p:sp>
      <p:sp>
        <p:nvSpPr>
          <p:cNvPr id="602" name="TextShape 2"/>
          <p:cNvSpPr txBox="1"/>
          <p:nvPr/>
        </p:nvSpPr>
        <p:spPr>
          <a:xfrm>
            <a:off x="457200" y="1278000"/>
            <a:ext cx="8229240" cy="4525560"/>
          </a:xfrm>
          <a:prstGeom prst="rect">
            <a:avLst/>
          </a:prstGeom>
          <a:noFill/>
          <a:ln w="9360">
            <a:noFill/>
          </a:ln>
        </p:spPr>
        <p:txBody>
          <a:bodyPr>
            <a:noAutofit/>
          </a:bodyPr>
          <a:lstStyle/>
          <a:p>
            <a:pPr marL="343080" indent="-342720">
              <a:lnSpc>
                <a:spcPct val="100000"/>
              </a:lnSpc>
              <a:spcBef>
                <a:spcPts val="561"/>
              </a:spcBef>
            </a:pPr>
            <a:r>
              <a:rPr lang="en-US" sz="2800" b="0" strike="noStrike" spc="-1" dirty="0">
                <a:solidFill>
                  <a:srgbClr val="000000"/>
                </a:solidFill>
                <a:latin typeface="Arial"/>
              </a:rPr>
              <a:t>What do I do if I break a rule?</a:t>
            </a:r>
          </a:p>
          <a:p>
            <a:pPr marL="343080" indent="-342720">
              <a:lnSpc>
                <a:spcPct val="100000"/>
              </a:lnSpc>
              <a:spcBef>
                <a:spcPts val="561"/>
              </a:spcBef>
            </a:pPr>
            <a:endParaRPr lang="en-US" sz="2800" b="0" strike="noStrike" spc="-1" dirty="0">
              <a:solidFill>
                <a:srgbClr val="000000"/>
              </a:solidFill>
              <a:latin typeface="Arial"/>
            </a:endParaRPr>
          </a:p>
          <a:p>
            <a:pPr marL="743040" lvl="1" indent="-285480">
              <a:lnSpc>
                <a:spcPct val="100000"/>
              </a:lnSpc>
              <a:spcBef>
                <a:spcPts val="479"/>
              </a:spcBef>
              <a:buClr>
                <a:srgbClr val="000000"/>
              </a:buClr>
              <a:buFont typeface="Symbol" charset="2"/>
              <a:buChar char=""/>
            </a:pPr>
            <a:r>
              <a:rPr lang="en-US" sz="2400" b="0" strike="noStrike" spc="-1" dirty="0">
                <a:solidFill>
                  <a:srgbClr val="000000"/>
                </a:solidFill>
                <a:latin typeface="Arial"/>
              </a:rPr>
              <a:t>If you break a right-of-way rule, you must do </a:t>
            </a:r>
            <a:r>
              <a:rPr lang="en-US" sz="2400" b="0" strike="noStrike" spc="-1" dirty="0">
                <a:solidFill>
                  <a:srgbClr val="0000CC"/>
                </a:solidFill>
                <a:latin typeface="Arial"/>
              </a:rPr>
              <a:t>two turns</a:t>
            </a:r>
            <a:r>
              <a:rPr lang="en-US" sz="2400" b="0" strike="noStrike" spc="-1" dirty="0">
                <a:solidFill>
                  <a:srgbClr val="000000"/>
                </a:solidFill>
                <a:latin typeface="Arial"/>
              </a:rPr>
              <a:t> promptly after the incident</a:t>
            </a:r>
          </a:p>
          <a:p>
            <a:pPr marL="743040" lvl="1" indent="-285480">
              <a:lnSpc>
                <a:spcPct val="100000"/>
              </a:lnSpc>
              <a:spcBef>
                <a:spcPts val="479"/>
              </a:spcBef>
              <a:buClr>
                <a:srgbClr val="000000"/>
              </a:buClr>
              <a:buFont typeface="Symbol" charset="2"/>
              <a:buChar char=""/>
            </a:pPr>
            <a:r>
              <a:rPr lang="en-US" sz="2400" b="0" strike="noStrike" spc="-1" dirty="0">
                <a:solidFill>
                  <a:srgbClr val="000000"/>
                </a:solidFill>
                <a:latin typeface="Arial"/>
              </a:rPr>
              <a:t>If you touch a mark, you must do </a:t>
            </a:r>
            <a:r>
              <a:rPr lang="en-US" sz="2400" b="0" strike="noStrike" spc="-1" dirty="0">
                <a:solidFill>
                  <a:srgbClr val="0000CC"/>
                </a:solidFill>
                <a:latin typeface="Arial"/>
              </a:rPr>
              <a:t>one turn</a:t>
            </a:r>
            <a:r>
              <a:rPr lang="en-US" sz="2400" b="0" strike="noStrike" spc="-1" dirty="0">
                <a:solidFill>
                  <a:srgbClr val="000000"/>
                </a:solidFill>
                <a:latin typeface="Arial"/>
              </a:rPr>
              <a:t> promptly</a:t>
            </a:r>
          </a:p>
          <a:p>
            <a:pPr marL="743040" lvl="1" indent="-285480">
              <a:lnSpc>
                <a:spcPct val="100000"/>
              </a:lnSpc>
              <a:spcBef>
                <a:spcPts val="479"/>
              </a:spcBef>
              <a:buClr>
                <a:srgbClr val="000000"/>
              </a:buClr>
              <a:buFont typeface="Symbol" charset="2"/>
              <a:buChar char=""/>
            </a:pPr>
            <a:r>
              <a:rPr lang="en-US" sz="2400" b="0" strike="noStrike" spc="-1" dirty="0">
                <a:solidFill>
                  <a:srgbClr val="000000"/>
                </a:solidFill>
                <a:latin typeface="Arial"/>
              </a:rPr>
              <a:t>If there was serious damage, you must retire</a:t>
            </a:r>
          </a:p>
          <a:p>
            <a:pPr marL="743040" lvl="1" indent="-285480">
              <a:lnSpc>
                <a:spcPct val="100000"/>
              </a:lnSpc>
              <a:spcBef>
                <a:spcPts val="479"/>
              </a:spcBef>
              <a:buClr>
                <a:srgbClr val="000000"/>
              </a:buClr>
              <a:buFont typeface="Symbol" charset="2"/>
              <a:buChar char=""/>
            </a:pPr>
            <a:r>
              <a:rPr lang="en-US" sz="2400" b="0" strike="noStrike" spc="-1" dirty="0">
                <a:solidFill>
                  <a:srgbClr val="000000"/>
                </a:solidFill>
                <a:latin typeface="Arial"/>
              </a:rPr>
              <a:t>You must keep clear of other boats when doing your penalty turns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extShape 1"/>
          <p:cNvSpPr txBox="1"/>
          <p:nvPr/>
        </p:nvSpPr>
        <p:spPr>
          <a:xfrm>
            <a:off x="457200" y="274680"/>
            <a:ext cx="8229240" cy="1142640"/>
          </a:xfrm>
          <a:prstGeom prst="rect">
            <a:avLst/>
          </a:prstGeom>
          <a:noFill/>
          <a:ln w="9360">
            <a:noFill/>
          </a:ln>
        </p:spPr>
        <p:txBody>
          <a:bodyPr anchor="ctr">
            <a:noAutofit/>
          </a:bodyPr>
          <a:lstStyle/>
          <a:p>
            <a:pPr algn="ctr">
              <a:lnSpc>
                <a:spcPct val="100000"/>
              </a:lnSpc>
            </a:pPr>
            <a:r>
              <a:rPr lang="en-US" sz="4400" b="1" strike="noStrike" spc="-1" dirty="0">
                <a:solidFill>
                  <a:srgbClr val="000000"/>
                </a:solidFill>
                <a:latin typeface="Arial"/>
              </a:rPr>
              <a:t>PHRF</a:t>
            </a:r>
            <a:endParaRPr lang="en-US" sz="4400" b="0" strike="noStrike" spc="-1" dirty="0">
              <a:solidFill>
                <a:srgbClr val="000000"/>
              </a:solidFill>
              <a:latin typeface="Arial"/>
            </a:endParaRPr>
          </a:p>
        </p:txBody>
      </p:sp>
      <p:sp>
        <p:nvSpPr>
          <p:cNvPr id="141" name="TextShape 2"/>
          <p:cNvSpPr txBox="1"/>
          <p:nvPr/>
        </p:nvSpPr>
        <p:spPr>
          <a:xfrm>
            <a:off x="457200" y="1355040"/>
            <a:ext cx="8229240" cy="5145840"/>
          </a:xfrm>
          <a:prstGeom prst="rect">
            <a:avLst/>
          </a:prstGeom>
          <a:noFill/>
          <a:ln w="9360">
            <a:noFill/>
          </a:ln>
        </p:spPr>
        <p:txBody>
          <a:bodyPr>
            <a:noAutofit/>
          </a:bodyPr>
          <a:lstStyle/>
          <a:p>
            <a:pPr marL="343080" indent="-342720">
              <a:lnSpc>
                <a:spcPct val="100000"/>
              </a:lnSpc>
              <a:spcBef>
                <a:spcPts val="74"/>
              </a:spcBef>
              <a:buClr>
                <a:srgbClr val="000000"/>
              </a:buClr>
              <a:buFont typeface="Symbol" charset="2"/>
              <a:buChar char=""/>
            </a:pPr>
            <a:r>
              <a:rPr lang="en-US" sz="3200" b="0" strike="noStrike" spc="-1" dirty="0">
                <a:solidFill>
                  <a:srgbClr val="000000"/>
                </a:solidFill>
                <a:latin typeface="Arial"/>
              </a:rPr>
              <a:t>Performance Handicap Racing Fleet</a:t>
            </a:r>
            <a:endParaRPr lang="en-US" sz="3200" b="0" strike="noStrike" spc="-1" dirty="0">
              <a:solidFill>
                <a:srgbClr val="000000"/>
              </a:solidFill>
              <a:latin typeface="Arial"/>
              <a:ea typeface="Microsoft YaHei"/>
            </a:endParaRPr>
          </a:p>
          <a:p>
            <a:pPr>
              <a:lnSpc>
                <a:spcPct val="100000"/>
              </a:lnSpc>
              <a:spcBef>
                <a:spcPts val="74"/>
              </a:spcBef>
            </a:pPr>
            <a:endParaRPr lang="en-US" sz="3200" b="0" strike="noStrike" spc="-1" dirty="0">
              <a:solidFill>
                <a:srgbClr val="000000"/>
              </a:solidFill>
              <a:latin typeface="Arial"/>
              <a:ea typeface="Microsoft YaHei"/>
            </a:endParaRPr>
          </a:p>
          <a:p>
            <a:pPr marL="343080" indent="-342720">
              <a:lnSpc>
                <a:spcPct val="100000"/>
              </a:lnSpc>
              <a:spcBef>
                <a:spcPts val="74"/>
              </a:spcBef>
              <a:buClr>
                <a:srgbClr val="000000"/>
              </a:buClr>
              <a:buFont typeface="Symbol" charset="2"/>
              <a:buChar char=""/>
            </a:pPr>
            <a:r>
              <a:rPr lang="en-US" sz="3200" b="0" strike="noStrike" spc="-1" dirty="0">
                <a:solidFill>
                  <a:srgbClr val="000000"/>
                </a:solidFill>
                <a:latin typeface="Arial"/>
              </a:rPr>
              <a:t>Handicapping system to make racing among different boats more equal. </a:t>
            </a:r>
            <a:endParaRPr lang="en-US" sz="3200" b="0" strike="noStrike" spc="-1" dirty="0">
              <a:solidFill>
                <a:srgbClr val="000000"/>
              </a:solidFill>
              <a:latin typeface="Arial"/>
              <a:ea typeface="Microsoft YaHei"/>
            </a:endParaRPr>
          </a:p>
          <a:p>
            <a:pPr>
              <a:lnSpc>
                <a:spcPct val="100000"/>
              </a:lnSpc>
              <a:spcBef>
                <a:spcPts val="74"/>
              </a:spcBef>
            </a:pPr>
            <a:endParaRPr lang="en-US" sz="3200" b="0" strike="noStrike" spc="-1" dirty="0">
              <a:solidFill>
                <a:srgbClr val="000000"/>
              </a:solidFill>
              <a:latin typeface="Arial"/>
              <a:ea typeface="Microsoft YaHei"/>
            </a:endParaRPr>
          </a:p>
          <a:p>
            <a:pPr marL="343080" indent="-342720">
              <a:lnSpc>
                <a:spcPct val="100000"/>
              </a:lnSpc>
              <a:spcBef>
                <a:spcPts val="74"/>
              </a:spcBef>
              <a:buClr>
                <a:srgbClr val="000000"/>
              </a:buClr>
              <a:buFont typeface="Symbol" charset="2"/>
              <a:buChar char=""/>
            </a:pPr>
            <a:r>
              <a:rPr lang="en-US" sz="3200" b="0" strike="noStrike" spc="-1" dirty="0">
                <a:solidFill>
                  <a:srgbClr val="000000"/>
                </a:solidFill>
                <a:latin typeface="Arial"/>
              </a:rPr>
              <a:t>Uses performance results from around the country</a:t>
            </a:r>
            <a:endParaRPr lang="en-US" sz="3200" b="0" strike="noStrike" spc="-1" dirty="0">
              <a:solidFill>
                <a:srgbClr val="000000"/>
              </a:solidFill>
              <a:latin typeface="Arial"/>
              <a:ea typeface="Microsoft YaHei"/>
            </a:endParaRPr>
          </a:p>
          <a:p>
            <a:pPr>
              <a:lnSpc>
                <a:spcPct val="100000"/>
              </a:lnSpc>
              <a:spcBef>
                <a:spcPts val="74"/>
              </a:spcBef>
            </a:pPr>
            <a:endParaRPr lang="en-US" sz="3200" b="0" strike="noStrike" spc="-1" dirty="0">
              <a:solidFill>
                <a:srgbClr val="000000"/>
              </a:solidFill>
              <a:latin typeface="Arial"/>
              <a:ea typeface="Microsoft YaHei"/>
            </a:endParaRPr>
          </a:p>
          <a:p>
            <a:pPr marL="343080" indent="-342720">
              <a:lnSpc>
                <a:spcPct val="100000"/>
              </a:lnSpc>
              <a:spcBef>
                <a:spcPts val="74"/>
              </a:spcBef>
              <a:buClr>
                <a:srgbClr val="000000"/>
              </a:buClr>
              <a:buFont typeface="Symbol" charset="2"/>
              <a:buChar char=""/>
            </a:pPr>
            <a:r>
              <a:rPr lang="en-US" sz="3200" b="0" strike="noStrike" spc="-1" dirty="0" smtClean="0">
                <a:solidFill>
                  <a:srgbClr val="000000"/>
                </a:solidFill>
                <a:latin typeface="Arial"/>
              </a:rPr>
              <a:t>Handicap expressed as seconds </a:t>
            </a:r>
            <a:r>
              <a:rPr lang="en-US" sz="3200" b="0" strike="noStrike" spc="-1" dirty="0">
                <a:solidFill>
                  <a:srgbClr val="000000"/>
                </a:solidFill>
                <a:latin typeface="Arial"/>
              </a:rPr>
              <a:t>per </a:t>
            </a:r>
            <a:r>
              <a:rPr lang="en-US" sz="3200" b="0" strike="noStrike" spc="-1" dirty="0" smtClean="0">
                <a:solidFill>
                  <a:srgbClr val="000000"/>
                </a:solidFill>
                <a:latin typeface="Arial"/>
              </a:rPr>
              <a:t>mile</a:t>
            </a:r>
            <a:endParaRPr lang="en-US" sz="3200" b="0" strike="noStrike" spc="-1" dirty="0">
              <a:solidFill>
                <a:srgbClr val="000000"/>
              </a:solidFill>
              <a:latin typeface="Arial"/>
              <a:ea typeface="Microsoft YaHe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 name="TextShape 1"/>
          <p:cNvSpPr txBox="1"/>
          <p:nvPr/>
        </p:nvSpPr>
        <p:spPr>
          <a:xfrm>
            <a:off x="457200" y="274680"/>
            <a:ext cx="8229240" cy="734760"/>
          </a:xfrm>
          <a:prstGeom prst="rect">
            <a:avLst/>
          </a:prstGeom>
          <a:noFill/>
          <a:ln w="9360">
            <a:noFill/>
          </a:ln>
        </p:spPr>
        <p:txBody>
          <a:bodyPr>
            <a:noAutofit/>
          </a:bodyPr>
          <a:lstStyle/>
          <a:p>
            <a:pPr algn="ctr">
              <a:lnSpc>
                <a:spcPct val="100000"/>
              </a:lnSpc>
            </a:pPr>
            <a:r>
              <a:rPr lang="en-US" sz="3600" b="0" strike="noStrike" spc="-1" dirty="0">
                <a:solidFill>
                  <a:srgbClr val="000000"/>
                </a:solidFill>
                <a:latin typeface="Arial"/>
              </a:rPr>
              <a:t>Running Situations </a:t>
            </a:r>
          </a:p>
        </p:txBody>
      </p:sp>
      <p:sp>
        <p:nvSpPr>
          <p:cNvPr id="604" name="TextShape 2"/>
          <p:cNvSpPr txBox="1"/>
          <p:nvPr/>
        </p:nvSpPr>
        <p:spPr>
          <a:xfrm>
            <a:off x="457200" y="1278000"/>
            <a:ext cx="8229240" cy="4525560"/>
          </a:xfrm>
          <a:prstGeom prst="rect">
            <a:avLst/>
          </a:prstGeom>
          <a:noFill/>
          <a:ln w="9360">
            <a:noFill/>
          </a:ln>
        </p:spPr>
        <p:txBody>
          <a:bodyPr>
            <a:noAutofit/>
          </a:bodyPr>
          <a:lstStyle/>
          <a:p>
            <a:pPr>
              <a:lnSpc>
                <a:spcPct val="100000"/>
              </a:lnSpc>
              <a:spcBef>
                <a:spcPts val="561"/>
              </a:spcBef>
            </a:pPr>
            <a:r>
              <a:rPr lang="en-US" sz="2800" b="0" strike="noStrike" spc="-1" dirty="0">
                <a:solidFill>
                  <a:srgbClr val="000000"/>
                </a:solidFill>
                <a:latin typeface="Arial"/>
              </a:rPr>
              <a:t>Tack is defined by which side the boom is on</a:t>
            </a:r>
          </a:p>
        </p:txBody>
      </p:sp>
      <p:grpSp>
        <p:nvGrpSpPr>
          <p:cNvPr id="605" name="Group 3"/>
          <p:cNvGrpSpPr/>
          <p:nvPr/>
        </p:nvGrpSpPr>
        <p:grpSpPr>
          <a:xfrm>
            <a:off x="1143000" y="3809880"/>
            <a:ext cx="914400" cy="1447560"/>
            <a:chOff x="1143000" y="3809880"/>
            <a:chExt cx="914400" cy="1447560"/>
          </a:xfrm>
        </p:grpSpPr>
        <p:sp>
          <p:nvSpPr>
            <p:cNvPr id="606" name="CustomShape 4"/>
            <p:cNvSpPr/>
            <p:nvPr/>
          </p:nvSpPr>
          <p:spPr>
            <a:xfrm rot="5400000">
              <a:off x="1181160" y="4381200"/>
              <a:ext cx="1447560" cy="304560"/>
            </a:xfrm>
            <a:prstGeom prst="homePlate">
              <a:avLst>
                <a:gd name="adj" fmla="val 118750"/>
              </a:avLst>
            </a:prstGeom>
            <a:solidFill>
              <a:srgbClr val="99CC00"/>
            </a:solidFill>
            <a:ln w="25560">
              <a:solidFill>
                <a:schemeClr val="tx1"/>
              </a:solidFill>
              <a:miter/>
            </a:ln>
          </p:spPr>
          <p:style>
            <a:lnRef idx="0">
              <a:scrgbClr r="0" g="0" b="0"/>
            </a:lnRef>
            <a:fillRef idx="0">
              <a:scrgbClr r="0" g="0" b="0"/>
            </a:fillRef>
            <a:effectRef idx="0">
              <a:scrgbClr r="0" g="0" b="0"/>
            </a:effectRef>
            <a:fontRef idx="minor"/>
          </p:style>
        </p:sp>
        <p:sp>
          <p:nvSpPr>
            <p:cNvPr id="607" name="Line 5"/>
            <p:cNvSpPr/>
            <p:nvPr/>
          </p:nvSpPr>
          <p:spPr>
            <a:xfrm flipH="1">
              <a:off x="1143000" y="4878360"/>
              <a:ext cx="761760" cy="0"/>
            </a:xfrm>
            <a:prstGeom prst="line">
              <a:avLst/>
            </a:prstGeom>
            <a:ln w="25560">
              <a:solidFill>
                <a:schemeClr val="tx1"/>
              </a:solidFill>
              <a:round/>
            </a:ln>
          </p:spPr>
          <p:style>
            <a:lnRef idx="0">
              <a:scrgbClr r="0" g="0" b="0"/>
            </a:lnRef>
            <a:fillRef idx="0">
              <a:scrgbClr r="0" g="0" b="0"/>
            </a:fillRef>
            <a:effectRef idx="0">
              <a:scrgbClr r="0" g="0" b="0"/>
            </a:effectRef>
            <a:fontRef idx="minor"/>
          </p:style>
        </p:sp>
      </p:grpSp>
      <p:grpSp>
        <p:nvGrpSpPr>
          <p:cNvPr id="608" name="Group 6"/>
          <p:cNvGrpSpPr/>
          <p:nvPr/>
        </p:nvGrpSpPr>
        <p:grpSpPr>
          <a:xfrm>
            <a:off x="7238880" y="3733560"/>
            <a:ext cx="914400" cy="1447560"/>
            <a:chOff x="7238880" y="3733560"/>
            <a:chExt cx="914400" cy="1447560"/>
          </a:xfrm>
        </p:grpSpPr>
        <p:sp>
          <p:nvSpPr>
            <p:cNvPr id="609" name="CustomShape 7"/>
            <p:cNvSpPr/>
            <p:nvPr/>
          </p:nvSpPr>
          <p:spPr>
            <a:xfrm rot="5400000" flipV="1">
              <a:off x="6667200" y="4304520"/>
              <a:ext cx="1447560" cy="304560"/>
            </a:xfrm>
            <a:prstGeom prst="homePlate">
              <a:avLst>
                <a:gd name="adj" fmla="val 118750"/>
              </a:avLst>
            </a:prstGeom>
            <a:solidFill>
              <a:srgbClr val="99CC00"/>
            </a:solidFill>
            <a:ln w="25560">
              <a:solidFill>
                <a:schemeClr val="tx1"/>
              </a:solidFill>
              <a:miter/>
            </a:ln>
          </p:spPr>
          <p:style>
            <a:lnRef idx="0">
              <a:scrgbClr r="0" g="0" b="0"/>
            </a:lnRef>
            <a:fillRef idx="0">
              <a:scrgbClr r="0" g="0" b="0"/>
            </a:fillRef>
            <a:effectRef idx="0">
              <a:scrgbClr r="0" g="0" b="0"/>
            </a:effectRef>
            <a:fontRef idx="minor"/>
          </p:style>
        </p:sp>
        <p:sp>
          <p:nvSpPr>
            <p:cNvPr id="610" name="Line 8"/>
            <p:cNvSpPr/>
            <p:nvPr/>
          </p:nvSpPr>
          <p:spPr>
            <a:xfrm>
              <a:off x="7391160" y="4802040"/>
              <a:ext cx="762120" cy="0"/>
            </a:xfrm>
            <a:prstGeom prst="line">
              <a:avLst/>
            </a:prstGeom>
            <a:ln w="25560">
              <a:solidFill>
                <a:schemeClr val="tx1"/>
              </a:solidFill>
              <a:round/>
            </a:ln>
          </p:spPr>
          <p:style>
            <a:lnRef idx="0">
              <a:scrgbClr r="0" g="0" b="0"/>
            </a:lnRef>
            <a:fillRef idx="0">
              <a:scrgbClr r="0" g="0" b="0"/>
            </a:fillRef>
            <a:effectRef idx="0">
              <a:scrgbClr r="0" g="0" b="0"/>
            </a:effectRef>
            <a:fontRef idx="minor"/>
          </p:style>
        </p:sp>
      </p:grpSp>
      <p:sp>
        <p:nvSpPr>
          <p:cNvPr id="611" name="CustomShape 9"/>
          <p:cNvSpPr/>
          <p:nvPr/>
        </p:nvSpPr>
        <p:spPr>
          <a:xfrm>
            <a:off x="4343400" y="3276720"/>
            <a:ext cx="228240" cy="304560"/>
          </a:xfrm>
          <a:prstGeom prst="downArrow">
            <a:avLst>
              <a:gd name="adj1" fmla="val 50000"/>
              <a:gd name="adj2" fmla="val 33333"/>
            </a:avLst>
          </a:prstGeom>
          <a:solidFill>
            <a:schemeClr val="tx1"/>
          </a:solidFill>
          <a:ln w="25560">
            <a:solidFill>
              <a:schemeClr val="tx1"/>
            </a:solidFill>
            <a:miter/>
          </a:ln>
        </p:spPr>
        <p:style>
          <a:lnRef idx="0">
            <a:scrgbClr r="0" g="0" b="0"/>
          </a:lnRef>
          <a:fillRef idx="0">
            <a:scrgbClr r="0" g="0" b="0"/>
          </a:fillRef>
          <a:effectRef idx="0">
            <a:scrgbClr r="0" g="0" b="0"/>
          </a:effectRef>
          <a:fontRef idx="minor"/>
        </p:style>
      </p:sp>
      <p:sp>
        <p:nvSpPr>
          <p:cNvPr id="612" name="CustomShape 10"/>
          <p:cNvSpPr/>
          <p:nvPr/>
        </p:nvSpPr>
        <p:spPr>
          <a:xfrm>
            <a:off x="3809880" y="2743201"/>
            <a:ext cx="1218960" cy="460211"/>
          </a:xfrm>
          <a:prstGeom prst="rect">
            <a:avLst/>
          </a:prstGeom>
          <a:noFill/>
          <a:ln w="255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1199"/>
              </a:spcBef>
            </a:pPr>
            <a:r>
              <a:rPr lang="en-US" sz="2400" b="0" strike="noStrike" spc="-1" dirty="0">
                <a:solidFill>
                  <a:srgbClr val="000000"/>
                </a:solidFill>
                <a:latin typeface="Times New Roman"/>
              </a:rPr>
              <a:t>wind</a:t>
            </a:r>
            <a:endParaRPr lang="en-US" sz="2400" b="0" strike="noStrike" spc="-1" dirty="0">
              <a:latin typeface="Arial"/>
            </a:endParaRPr>
          </a:p>
        </p:txBody>
      </p:sp>
      <p:grpSp>
        <p:nvGrpSpPr>
          <p:cNvPr id="613" name="Group 11"/>
          <p:cNvGrpSpPr/>
          <p:nvPr/>
        </p:nvGrpSpPr>
        <p:grpSpPr>
          <a:xfrm>
            <a:off x="5333760" y="3809880"/>
            <a:ext cx="914760" cy="1447560"/>
            <a:chOff x="5333760" y="3809880"/>
            <a:chExt cx="914760" cy="1447560"/>
          </a:xfrm>
        </p:grpSpPr>
        <p:sp>
          <p:nvSpPr>
            <p:cNvPr id="614" name="CustomShape 12"/>
            <p:cNvSpPr/>
            <p:nvPr/>
          </p:nvSpPr>
          <p:spPr>
            <a:xfrm rot="5400000">
              <a:off x="5372280" y="4381200"/>
              <a:ext cx="1447560" cy="304560"/>
            </a:xfrm>
            <a:prstGeom prst="homePlate">
              <a:avLst>
                <a:gd name="adj" fmla="val 118750"/>
              </a:avLst>
            </a:prstGeom>
            <a:solidFill>
              <a:srgbClr val="FF0000"/>
            </a:solidFill>
            <a:ln w="25560">
              <a:solidFill>
                <a:schemeClr val="tx1"/>
              </a:solidFill>
              <a:miter/>
            </a:ln>
          </p:spPr>
          <p:style>
            <a:lnRef idx="0">
              <a:scrgbClr r="0" g="0" b="0"/>
            </a:lnRef>
            <a:fillRef idx="0">
              <a:scrgbClr r="0" g="0" b="0"/>
            </a:fillRef>
            <a:effectRef idx="0">
              <a:scrgbClr r="0" g="0" b="0"/>
            </a:effectRef>
            <a:fontRef idx="minor"/>
          </p:style>
        </p:sp>
        <p:sp>
          <p:nvSpPr>
            <p:cNvPr id="615" name="Line 13"/>
            <p:cNvSpPr/>
            <p:nvPr/>
          </p:nvSpPr>
          <p:spPr>
            <a:xfrm flipH="1">
              <a:off x="5333760" y="4878360"/>
              <a:ext cx="762120" cy="0"/>
            </a:xfrm>
            <a:prstGeom prst="line">
              <a:avLst/>
            </a:prstGeom>
            <a:ln w="25560">
              <a:solidFill>
                <a:schemeClr val="tx1"/>
              </a:solidFill>
              <a:round/>
            </a:ln>
          </p:spPr>
          <p:style>
            <a:lnRef idx="0">
              <a:scrgbClr r="0" g="0" b="0"/>
            </a:lnRef>
            <a:fillRef idx="0">
              <a:scrgbClr r="0" g="0" b="0"/>
            </a:fillRef>
            <a:effectRef idx="0">
              <a:scrgbClr r="0" g="0" b="0"/>
            </a:effectRef>
            <a:fontRef idx="minor"/>
          </p:style>
        </p:sp>
      </p:grpSp>
      <p:grpSp>
        <p:nvGrpSpPr>
          <p:cNvPr id="616" name="Group 14"/>
          <p:cNvGrpSpPr/>
          <p:nvPr/>
        </p:nvGrpSpPr>
        <p:grpSpPr>
          <a:xfrm>
            <a:off x="2514600" y="3809880"/>
            <a:ext cx="914400" cy="1447560"/>
            <a:chOff x="2514600" y="3809880"/>
            <a:chExt cx="914400" cy="1447560"/>
          </a:xfrm>
        </p:grpSpPr>
        <p:sp>
          <p:nvSpPr>
            <p:cNvPr id="617" name="CustomShape 15"/>
            <p:cNvSpPr/>
            <p:nvPr/>
          </p:nvSpPr>
          <p:spPr>
            <a:xfrm rot="5400000">
              <a:off x="2552760" y="4381200"/>
              <a:ext cx="1447560" cy="304560"/>
            </a:xfrm>
            <a:prstGeom prst="homePlate">
              <a:avLst>
                <a:gd name="adj" fmla="val 118750"/>
              </a:avLst>
            </a:prstGeom>
            <a:solidFill>
              <a:srgbClr val="FF0000"/>
            </a:solidFill>
            <a:ln w="25560">
              <a:solidFill>
                <a:schemeClr val="tx1"/>
              </a:solidFill>
              <a:miter/>
            </a:ln>
          </p:spPr>
          <p:style>
            <a:lnRef idx="0">
              <a:scrgbClr r="0" g="0" b="0"/>
            </a:lnRef>
            <a:fillRef idx="0">
              <a:scrgbClr r="0" g="0" b="0"/>
            </a:fillRef>
            <a:effectRef idx="0">
              <a:scrgbClr r="0" g="0" b="0"/>
            </a:effectRef>
            <a:fontRef idx="minor"/>
          </p:style>
        </p:sp>
        <p:sp>
          <p:nvSpPr>
            <p:cNvPr id="618" name="Line 16"/>
            <p:cNvSpPr/>
            <p:nvPr/>
          </p:nvSpPr>
          <p:spPr>
            <a:xfrm flipH="1">
              <a:off x="2514600" y="4878360"/>
              <a:ext cx="761760" cy="0"/>
            </a:xfrm>
            <a:prstGeom prst="line">
              <a:avLst/>
            </a:prstGeom>
            <a:ln w="25560">
              <a:solidFill>
                <a:schemeClr val="tx1"/>
              </a:solidFill>
              <a:round/>
            </a:ln>
          </p:spPr>
          <p:style>
            <a:lnRef idx="0">
              <a:scrgbClr r="0" g="0" b="0"/>
            </a:lnRef>
            <a:fillRef idx="0">
              <a:scrgbClr r="0" g="0" b="0"/>
            </a:fillRef>
            <a:effectRef idx="0">
              <a:scrgbClr r="0" g="0" b="0"/>
            </a:effectRef>
            <a:fontRef idx="minor"/>
          </p:style>
        </p:sp>
      </p:grpSp>
      <p:sp>
        <p:nvSpPr>
          <p:cNvPr id="619" name="CustomShape 17"/>
          <p:cNvSpPr/>
          <p:nvPr/>
        </p:nvSpPr>
        <p:spPr>
          <a:xfrm>
            <a:off x="1371601" y="5334121"/>
            <a:ext cx="1153883" cy="460211"/>
          </a:xfrm>
          <a:prstGeom prst="rect">
            <a:avLst/>
          </a:prstGeom>
          <a:noFill/>
          <a:ln w="1260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400" b="0" strike="noStrike" spc="-1" dirty="0">
                <a:solidFill>
                  <a:srgbClr val="000000"/>
                </a:solidFill>
                <a:latin typeface="Times New Roman"/>
              </a:rPr>
              <a:t>leeward</a:t>
            </a:r>
            <a:endParaRPr lang="en-US" sz="2400" b="0" strike="noStrike" spc="-1" dirty="0">
              <a:latin typeface="Arial"/>
            </a:endParaRPr>
          </a:p>
        </p:txBody>
      </p:sp>
      <p:sp>
        <p:nvSpPr>
          <p:cNvPr id="620" name="CustomShape 18"/>
          <p:cNvSpPr/>
          <p:nvPr/>
        </p:nvSpPr>
        <p:spPr>
          <a:xfrm>
            <a:off x="2592000" y="5334121"/>
            <a:ext cx="1411838" cy="460211"/>
          </a:xfrm>
          <a:prstGeom prst="rect">
            <a:avLst/>
          </a:prstGeom>
          <a:noFill/>
          <a:ln w="1260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400" b="0" strike="noStrike" spc="-1" dirty="0">
                <a:solidFill>
                  <a:srgbClr val="000000"/>
                </a:solidFill>
                <a:latin typeface="Times New Roman"/>
              </a:rPr>
              <a:t>windward</a:t>
            </a:r>
            <a:endParaRPr lang="en-US" sz="2400" b="0" strike="noStrike" spc="-1" dirty="0">
              <a:latin typeface="Arial"/>
            </a:endParaRPr>
          </a:p>
        </p:txBody>
      </p:sp>
      <p:sp>
        <p:nvSpPr>
          <p:cNvPr id="621" name="CustomShape 19"/>
          <p:cNvSpPr/>
          <p:nvPr/>
        </p:nvSpPr>
        <p:spPr>
          <a:xfrm>
            <a:off x="5791681" y="5257801"/>
            <a:ext cx="676573" cy="460211"/>
          </a:xfrm>
          <a:prstGeom prst="rect">
            <a:avLst/>
          </a:prstGeom>
          <a:noFill/>
          <a:ln w="1260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400" b="0" strike="noStrike" spc="-1" dirty="0">
                <a:solidFill>
                  <a:srgbClr val="000000"/>
                </a:solidFill>
                <a:latin typeface="Times New Roman"/>
              </a:rPr>
              <a:t>port</a:t>
            </a:r>
            <a:endParaRPr lang="en-US" sz="2400" b="0" strike="noStrike" spc="-1" dirty="0">
              <a:latin typeface="Arial"/>
            </a:endParaRPr>
          </a:p>
        </p:txBody>
      </p:sp>
      <p:sp>
        <p:nvSpPr>
          <p:cNvPr id="622" name="CustomShape 20"/>
          <p:cNvSpPr/>
          <p:nvPr/>
        </p:nvSpPr>
        <p:spPr>
          <a:xfrm>
            <a:off x="6705720" y="5257801"/>
            <a:ext cx="1325148" cy="460211"/>
          </a:xfrm>
          <a:prstGeom prst="rect">
            <a:avLst/>
          </a:prstGeom>
          <a:noFill/>
          <a:ln w="1260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400" b="0" strike="noStrike" spc="-1" dirty="0">
                <a:solidFill>
                  <a:srgbClr val="000000"/>
                </a:solidFill>
                <a:latin typeface="Times New Roman"/>
              </a:rPr>
              <a:t>starboard</a:t>
            </a:r>
            <a:endParaRPr lang="en-US" sz="24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 name="TextShape 1"/>
          <p:cNvSpPr txBox="1"/>
          <p:nvPr/>
        </p:nvSpPr>
        <p:spPr>
          <a:xfrm>
            <a:off x="457200" y="274680"/>
            <a:ext cx="8229240" cy="1142640"/>
          </a:xfrm>
          <a:prstGeom prst="rect">
            <a:avLst/>
          </a:prstGeom>
          <a:noFill/>
          <a:ln w="9360">
            <a:noFill/>
          </a:ln>
        </p:spPr>
        <p:txBody>
          <a:bodyPr>
            <a:noAutofit/>
          </a:bodyPr>
          <a:lstStyle/>
          <a:p>
            <a:pPr algn="ctr">
              <a:lnSpc>
                <a:spcPct val="100000"/>
              </a:lnSpc>
            </a:pPr>
            <a:r>
              <a:rPr lang="en-US" sz="3600" b="0" strike="noStrike" spc="-1" dirty="0">
                <a:solidFill>
                  <a:srgbClr val="000000"/>
                </a:solidFill>
                <a:latin typeface="Arial"/>
              </a:rPr>
              <a:t>Windward Mark Rounding</a:t>
            </a:r>
          </a:p>
        </p:txBody>
      </p:sp>
      <p:sp>
        <p:nvSpPr>
          <p:cNvPr id="624" name="TextShape 2"/>
          <p:cNvSpPr txBox="1"/>
          <p:nvPr/>
        </p:nvSpPr>
        <p:spPr>
          <a:xfrm>
            <a:off x="457200" y="1278000"/>
            <a:ext cx="8229240" cy="1328400"/>
          </a:xfrm>
          <a:prstGeom prst="rect">
            <a:avLst/>
          </a:prstGeom>
          <a:noFill/>
          <a:ln w="9360">
            <a:noFill/>
          </a:ln>
        </p:spPr>
        <p:txBody>
          <a:bodyPr>
            <a:noAutofit/>
          </a:bodyPr>
          <a:lstStyle/>
          <a:p>
            <a:pPr>
              <a:lnSpc>
                <a:spcPct val="100000"/>
              </a:lnSpc>
              <a:spcBef>
                <a:spcPts val="479"/>
              </a:spcBef>
            </a:pPr>
            <a:r>
              <a:rPr lang="en-US" sz="2400" b="0" strike="noStrike" spc="-1" dirty="0">
                <a:solidFill>
                  <a:srgbClr val="000000"/>
                </a:solidFill>
                <a:latin typeface="Arial"/>
              </a:rPr>
              <a:t>At a </a:t>
            </a:r>
            <a:r>
              <a:rPr lang="en-US" sz="2400" b="0" u="sng" strike="noStrike" spc="-1" dirty="0">
                <a:solidFill>
                  <a:srgbClr val="000000"/>
                </a:solidFill>
                <a:uFillTx/>
                <a:latin typeface="Arial"/>
              </a:rPr>
              <a:t>windward</a:t>
            </a:r>
            <a:r>
              <a:rPr lang="en-US" sz="2400" b="0" strike="noStrike" spc="-1" dirty="0">
                <a:solidFill>
                  <a:srgbClr val="000000"/>
                </a:solidFill>
                <a:latin typeface="Arial"/>
              </a:rPr>
              <a:t> mark, a boat on starboard tack has right of way over a port tack boat, even if overlapped.</a:t>
            </a:r>
          </a:p>
        </p:txBody>
      </p:sp>
      <p:grpSp>
        <p:nvGrpSpPr>
          <p:cNvPr id="625" name="Group 3"/>
          <p:cNvGrpSpPr/>
          <p:nvPr/>
        </p:nvGrpSpPr>
        <p:grpSpPr>
          <a:xfrm>
            <a:off x="2336400" y="5118120"/>
            <a:ext cx="1238760" cy="1238760"/>
            <a:chOff x="2336400" y="5118120"/>
            <a:chExt cx="1238760" cy="1238760"/>
          </a:xfrm>
        </p:grpSpPr>
        <p:sp>
          <p:nvSpPr>
            <p:cNvPr id="626" name="CustomShape 4"/>
            <p:cNvSpPr/>
            <p:nvPr/>
          </p:nvSpPr>
          <p:spPr>
            <a:xfrm rot="18900000">
              <a:off x="2232000" y="5585040"/>
              <a:ext cx="1447560" cy="304560"/>
            </a:xfrm>
            <a:prstGeom prst="homePlate">
              <a:avLst>
                <a:gd name="adj" fmla="val 118750"/>
              </a:avLst>
            </a:prstGeom>
            <a:solidFill>
              <a:schemeClr val="hlink"/>
            </a:solidFill>
            <a:ln w="25560">
              <a:solidFill>
                <a:schemeClr val="tx1"/>
              </a:solidFill>
              <a:miter/>
            </a:ln>
          </p:spPr>
          <p:style>
            <a:lnRef idx="0">
              <a:scrgbClr r="0" g="0" b="0"/>
            </a:lnRef>
            <a:fillRef idx="0">
              <a:scrgbClr r="0" g="0" b="0"/>
            </a:fillRef>
            <a:effectRef idx="0">
              <a:scrgbClr r="0" g="0" b="0"/>
            </a:effectRef>
            <a:fontRef idx="minor"/>
          </p:style>
        </p:sp>
        <p:sp>
          <p:nvSpPr>
            <p:cNvPr id="627" name="Line 5"/>
            <p:cNvSpPr/>
            <p:nvPr/>
          </p:nvSpPr>
          <p:spPr>
            <a:xfrm flipH="1">
              <a:off x="2767320" y="5494680"/>
              <a:ext cx="430920" cy="862200"/>
            </a:xfrm>
            <a:prstGeom prst="line">
              <a:avLst/>
            </a:prstGeom>
            <a:ln w="25560">
              <a:solidFill>
                <a:schemeClr val="tx1"/>
              </a:solidFill>
              <a:round/>
            </a:ln>
          </p:spPr>
          <p:style>
            <a:lnRef idx="0">
              <a:scrgbClr r="0" g="0" b="0"/>
            </a:lnRef>
            <a:fillRef idx="0">
              <a:scrgbClr r="0" g="0" b="0"/>
            </a:fillRef>
            <a:effectRef idx="0">
              <a:scrgbClr r="0" g="0" b="0"/>
            </a:effectRef>
            <a:fontRef idx="minor"/>
          </p:style>
        </p:sp>
      </p:grpSp>
      <p:sp>
        <p:nvSpPr>
          <p:cNvPr id="628" name="CustomShape 6"/>
          <p:cNvSpPr/>
          <p:nvPr/>
        </p:nvSpPr>
        <p:spPr>
          <a:xfrm>
            <a:off x="1981080" y="3809880"/>
            <a:ext cx="228240" cy="304560"/>
          </a:xfrm>
          <a:prstGeom prst="downArrow">
            <a:avLst>
              <a:gd name="adj1" fmla="val 50000"/>
              <a:gd name="adj2" fmla="val 33333"/>
            </a:avLst>
          </a:prstGeom>
          <a:solidFill>
            <a:schemeClr val="tx1"/>
          </a:solidFill>
          <a:ln w="25560">
            <a:solidFill>
              <a:schemeClr val="tx1"/>
            </a:solidFill>
            <a:miter/>
          </a:ln>
        </p:spPr>
        <p:style>
          <a:lnRef idx="0">
            <a:scrgbClr r="0" g="0" b="0"/>
          </a:lnRef>
          <a:fillRef idx="0">
            <a:scrgbClr r="0" g="0" b="0"/>
          </a:fillRef>
          <a:effectRef idx="0">
            <a:scrgbClr r="0" g="0" b="0"/>
          </a:effectRef>
          <a:fontRef idx="minor"/>
        </p:style>
      </p:sp>
      <p:sp>
        <p:nvSpPr>
          <p:cNvPr id="629" name="CustomShape 7"/>
          <p:cNvSpPr/>
          <p:nvPr/>
        </p:nvSpPr>
        <p:spPr>
          <a:xfrm>
            <a:off x="1447920" y="3276721"/>
            <a:ext cx="1218960" cy="460211"/>
          </a:xfrm>
          <a:prstGeom prst="rect">
            <a:avLst/>
          </a:prstGeom>
          <a:noFill/>
          <a:ln w="255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1199"/>
              </a:spcBef>
            </a:pPr>
            <a:r>
              <a:rPr lang="en-US" sz="2400" b="0" strike="noStrike" spc="-1" dirty="0">
                <a:solidFill>
                  <a:srgbClr val="000000"/>
                </a:solidFill>
                <a:latin typeface="Times New Roman"/>
              </a:rPr>
              <a:t>wind</a:t>
            </a:r>
            <a:endParaRPr lang="en-US" sz="2400" b="0" strike="noStrike" spc="-1" dirty="0">
              <a:latin typeface="Arial"/>
            </a:endParaRPr>
          </a:p>
        </p:txBody>
      </p:sp>
      <p:grpSp>
        <p:nvGrpSpPr>
          <p:cNvPr id="630" name="Group 8"/>
          <p:cNvGrpSpPr/>
          <p:nvPr/>
        </p:nvGrpSpPr>
        <p:grpSpPr>
          <a:xfrm>
            <a:off x="4197240" y="4736520"/>
            <a:ext cx="1238760" cy="1239120"/>
            <a:chOff x="4197240" y="4736520"/>
            <a:chExt cx="1238760" cy="1239120"/>
          </a:xfrm>
        </p:grpSpPr>
        <p:sp>
          <p:nvSpPr>
            <p:cNvPr id="631" name="CustomShape 9"/>
            <p:cNvSpPr/>
            <p:nvPr/>
          </p:nvSpPr>
          <p:spPr>
            <a:xfrm rot="13500000" flipV="1">
              <a:off x="4092480" y="5203080"/>
              <a:ext cx="1447560" cy="304560"/>
            </a:xfrm>
            <a:prstGeom prst="homePlate">
              <a:avLst>
                <a:gd name="adj" fmla="val 118750"/>
              </a:avLst>
            </a:prstGeom>
            <a:solidFill>
              <a:srgbClr val="99CC00"/>
            </a:solidFill>
            <a:ln w="25560">
              <a:solidFill>
                <a:schemeClr val="tx1"/>
              </a:solidFill>
              <a:miter/>
            </a:ln>
          </p:spPr>
          <p:style>
            <a:lnRef idx="0">
              <a:scrgbClr r="0" g="0" b="0"/>
            </a:lnRef>
            <a:fillRef idx="0">
              <a:scrgbClr r="0" g="0" b="0"/>
            </a:fillRef>
            <a:effectRef idx="0">
              <a:scrgbClr r="0" g="0" b="0"/>
            </a:effectRef>
            <a:fontRef idx="minor"/>
          </p:style>
        </p:sp>
        <p:sp>
          <p:nvSpPr>
            <p:cNvPr id="632" name="Line 10"/>
            <p:cNvSpPr/>
            <p:nvPr/>
          </p:nvSpPr>
          <p:spPr>
            <a:xfrm>
              <a:off x="4573800" y="5113800"/>
              <a:ext cx="430920" cy="861840"/>
            </a:xfrm>
            <a:prstGeom prst="line">
              <a:avLst/>
            </a:prstGeom>
            <a:ln w="25560">
              <a:solidFill>
                <a:schemeClr val="tx1"/>
              </a:solidFill>
              <a:round/>
            </a:ln>
          </p:spPr>
          <p:style>
            <a:lnRef idx="0">
              <a:scrgbClr r="0" g="0" b="0"/>
            </a:lnRef>
            <a:fillRef idx="0">
              <a:scrgbClr r="0" g="0" b="0"/>
            </a:fillRef>
            <a:effectRef idx="0">
              <a:scrgbClr r="0" g="0" b="0"/>
            </a:effectRef>
            <a:fontRef idx="minor"/>
          </p:style>
        </p:sp>
      </p:grpSp>
      <p:sp>
        <p:nvSpPr>
          <p:cNvPr id="633" name="CustomShape 11"/>
          <p:cNvSpPr/>
          <p:nvPr/>
        </p:nvSpPr>
        <p:spPr>
          <a:xfrm>
            <a:off x="4876920" y="4419720"/>
            <a:ext cx="1676160" cy="609120"/>
          </a:xfrm>
          <a:prstGeom prst="wedgeRoundRectCallout">
            <a:avLst>
              <a:gd name="adj1" fmla="val -46593"/>
              <a:gd name="adj2" fmla="val 70051"/>
              <a:gd name="adj3" fmla="val 16667"/>
            </a:avLst>
          </a:prstGeom>
          <a:noFill/>
          <a:ln w="12600">
            <a:solidFill>
              <a:schemeClr val="tx1"/>
            </a:solidFill>
            <a:miter/>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2400" b="0" strike="noStrike" spc="-1" dirty="0">
                <a:solidFill>
                  <a:srgbClr val="000000"/>
                </a:solidFill>
                <a:latin typeface="Times New Roman"/>
              </a:rPr>
              <a:t>Starboard!</a:t>
            </a:r>
            <a:endParaRPr lang="en-US" sz="2400" b="0" strike="noStrike" spc="-1" dirty="0">
              <a:latin typeface="Arial"/>
            </a:endParaRPr>
          </a:p>
        </p:txBody>
      </p:sp>
      <p:sp>
        <p:nvSpPr>
          <p:cNvPr id="634" name="CustomShape 12"/>
          <p:cNvSpPr/>
          <p:nvPr/>
        </p:nvSpPr>
        <p:spPr>
          <a:xfrm rot="20701800" flipH="1">
            <a:off x="3919320" y="2928960"/>
            <a:ext cx="499680" cy="684000"/>
          </a:xfrm>
          <a:custGeom>
            <a:avLst/>
            <a:gdLst/>
            <a:ahLst/>
            <a:cxnLst/>
            <a:rect l="l" t="t" r="r" b="b"/>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tx1"/>
          </a:solidFill>
          <a:ln w="12600">
            <a:solidFill>
              <a:schemeClr val="tx1"/>
            </a:solidFill>
            <a:miter/>
          </a:ln>
        </p:spPr>
        <p:style>
          <a:lnRef idx="0">
            <a:scrgbClr r="0" g="0" b="0"/>
          </a:lnRef>
          <a:fillRef idx="0">
            <a:scrgbClr r="0" g="0" b="0"/>
          </a:fillRef>
          <a:effectRef idx="0">
            <a:scrgbClr r="0" g="0" b="0"/>
          </a:effectRef>
          <a:fontRef idx="minor"/>
        </p:style>
      </p:sp>
      <p:grpSp>
        <p:nvGrpSpPr>
          <p:cNvPr id="635" name="Group 13"/>
          <p:cNvGrpSpPr/>
          <p:nvPr/>
        </p:nvGrpSpPr>
        <p:grpSpPr>
          <a:xfrm>
            <a:off x="3227401" y="3236762"/>
            <a:ext cx="456840" cy="912960"/>
            <a:chOff x="3227400" y="3236760"/>
            <a:chExt cx="456840" cy="912960"/>
          </a:xfrm>
        </p:grpSpPr>
        <p:sp>
          <p:nvSpPr>
            <p:cNvPr id="636" name="CustomShape 14"/>
            <p:cNvSpPr/>
            <p:nvPr/>
          </p:nvSpPr>
          <p:spPr>
            <a:xfrm>
              <a:off x="3227400" y="3236760"/>
              <a:ext cx="456840" cy="761760"/>
            </a:xfrm>
            <a:prstGeom prst="can">
              <a:avLst>
                <a:gd name="adj" fmla="val 41667"/>
              </a:avLst>
            </a:prstGeom>
            <a:solidFill>
              <a:srgbClr val="FF9900"/>
            </a:solidFill>
            <a:ln w="25560">
              <a:solidFill>
                <a:schemeClr val="tx1"/>
              </a:solidFill>
              <a:round/>
            </a:ln>
          </p:spPr>
          <p:style>
            <a:lnRef idx="0">
              <a:scrgbClr r="0" g="0" b="0"/>
            </a:lnRef>
            <a:fillRef idx="0">
              <a:scrgbClr r="0" g="0" b="0"/>
            </a:fillRef>
            <a:effectRef idx="0">
              <a:scrgbClr r="0" g="0" b="0"/>
            </a:effectRef>
            <a:fontRef idx="minor"/>
          </p:style>
        </p:sp>
        <p:sp>
          <p:nvSpPr>
            <p:cNvPr id="637" name="CustomShape 15"/>
            <p:cNvSpPr/>
            <p:nvPr/>
          </p:nvSpPr>
          <p:spPr>
            <a:xfrm rot="16200000">
              <a:off x="3049920" y="3562310"/>
              <a:ext cx="837720" cy="337100"/>
            </a:xfrm>
            <a:prstGeom prst="rect">
              <a:avLst/>
            </a:prstGeom>
            <a:noFill/>
            <a:ln w="255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799"/>
                </a:spcBef>
              </a:pPr>
              <a:r>
                <a:rPr lang="en-US" sz="1600" b="1" strike="noStrike" spc="-1" dirty="0">
                  <a:solidFill>
                    <a:srgbClr val="000000"/>
                  </a:solidFill>
                  <a:latin typeface="Times New Roman"/>
                </a:rPr>
                <a:t>mark</a:t>
              </a:r>
              <a:endParaRPr lang="en-US" sz="1600" b="0" strike="noStrike" spc="-1" dirty="0">
                <a:latin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 name="TextShape 1"/>
          <p:cNvSpPr txBox="1"/>
          <p:nvPr/>
        </p:nvSpPr>
        <p:spPr>
          <a:xfrm>
            <a:off x="457200" y="274680"/>
            <a:ext cx="8229240" cy="1142640"/>
          </a:xfrm>
          <a:prstGeom prst="rect">
            <a:avLst/>
          </a:prstGeom>
          <a:noFill/>
          <a:ln w="9360">
            <a:noFill/>
          </a:ln>
        </p:spPr>
        <p:txBody>
          <a:bodyPr>
            <a:noAutofit/>
          </a:bodyPr>
          <a:lstStyle/>
          <a:p>
            <a:pPr algn="ctr">
              <a:lnSpc>
                <a:spcPct val="100000"/>
              </a:lnSpc>
            </a:pPr>
            <a:r>
              <a:rPr lang="en-US" sz="3600" b="0" strike="noStrike" spc="-1" dirty="0">
                <a:solidFill>
                  <a:srgbClr val="000000"/>
                </a:solidFill>
                <a:latin typeface="Arial"/>
              </a:rPr>
              <a:t>Barging – not allowed</a:t>
            </a:r>
          </a:p>
        </p:txBody>
      </p:sp>
      <p:sp>
        <p:nvSpPr>
          <p:cNvPr id="639" name="TextShape 2"/>
          <p:cNvSpPr txBox="1"/>
          <p:nvPr/>
        </p:nvSpPr>
        <p:spPr>
          <a:xfrm>
            <a:off x="457200" y="1278000"/>
            <a:ext cx="8229240" cy="4525560"/>
          </a:xfrm>
          <a:prstGeom prst="rect">
            <a:avLst/>
          </a:prstGeom>
          <a:noFill/>
          <a:ln w="9360">
            <a:noFill/>
          </a:ln>
        </p:spPr>
        <p:txBody>
          <a:bodyPr>
            <a:noAutofit/>
          </a:bodyPr>
          <a:lstStyle/>
          <a:p>
            <a:pPr>
              <a:lnSpc>
                <a:spcPct val="100000"/>
              </a:lnSpc>
              <a:spcBef>
                <a:spcPts val="561"/>
              </a:spcBef>
            </a:pPr>
            <a:r>
              <a:rPr lang="en-US" sz="2800" b="0" strike="noStrike" spc="-1" dirty="0">
                <a:solidFill>
                  <a:srgbClr val="000000"/>
                </a:solidFill>
                <a:latin typeface="Arial"/>
              </a:rPr>
              <a:t>An inside boat is </a:t>
            </a:r>
            <a:r>
              <a:rPr lang="en-US" sz="2800" b="0" u="sng" strike="noStrike" spc="-1" dirty="0">
                <a:solidFill>
                  <a:srgbClr val="000000"/>
                </a:solidFill>
                <a:uFillTx/>
                <a:latin typeface="Arial"/>
              </a:rPr>
              <a:t>not</a:t>
            </a:r>
            <a:r>
              <a:rPr lang="en-US" sz="2800" b="0" strike="noStrike" spc="-1" dirty="0">
                <a:solidFill>
                  <a:srgbClr val="000000"/>
                </a:solidFill>
                <a:latin typeface="Arial"/>
              </a:rPr>
              <a:t> entitled to room at a  start mark</a:t>
            </a:r>
          </a:p>
        </p:txBody>
      </p:sp>
      <p:grpSp>
        <p:nvGrpSpPr>
          <p:cNvPr id="640" name="Group 3"/>
          <p:cNvGrpSpPr/>
          <p:nvPr/>
        </p:nvGrpSpPr>
        <p:grpSpPr>
          <a:xfrm>
            <a:off x="5187960" y="4660200"/>
            <a:ext cx="1238760" cy="1239480"/>
            <a:chOff x="5187960" y="4660200"/>
            <a:chExt cx="1238760" cy="1239480"/>
          </a:xfrm>
        </p:grpSpPr>
        <p:sp>
          <p:nvSpPr>
            <p:cNvPr id="641" name="CustomShape 4"/>
            <p:cNvSpPr/>
            <p:nvPr/>
          </p:nvSpPr>
          <p:spPr>
            <a:xfrm rot="13500000" flipV="1">
              <a:off x="5083200" y="5126760"/>
              <a:ext cx="1447560" cy="304560"/>
            </a:xfrm>
            <a:prstGeom prst="homePlate">
              <a:avLst>
                <a:gd name="adj" fmla="val 118750"/>
              </a:avLst>
            </a:prstGeom>
            <a:solidFill>
              <a:srgbClr val="99CC00"/>
            </a:solidFill>
            <a:ln w="25560">
              <a:solidFill>
                <a:schemeClr val="tx1"/>
              </a:solidFill>
              <a:miter/>
            </a:ln>
          </p:spPr>
          <p:style>
            <a:lnRef idx="0">
              <a:scrgbClr r="0" g="0" b="0"/>
            </a:lnRef>
            <a:fillRef idx="0">
              <a:scrgbClr r="0" g="0" b="0"/>
            </a:fillRef>
            <a:effectRef idx="0">
              <a:scrgbClr r="0" g="0" b="0"/>
            </a:effectRef>
            <a:fontRef idx="minor"/>
          </p:style>
        </p:sp>
        <p:sp>
          <p:nvSpPr>
            <p:cNvPr id="642" name="Line 5"/>
            <p:cNvSpPr/>
            <p:nvPr/>
          </p:nvSpPr>
          <p:spPr>
            <a:xfrm>
              <a:off x="5564160" y="5037480"/>
              <a:ext cx="431280" cy="862200"/>
            </a:xfrm>
            <a:prstGeom prst="line">
              <a:avLst/>
            </a:prstGeom>
            <a:ln w="25560">
              <a:solidFill>
                <a:schemeClr val="tx1"/>
              </a:solidFill>
              <a:round/>
            </a:ln>
          </p:spPr>
          <p:style>
            <a:lnRef idx="0">
              <a:scrgbClr r="0" g="0" b="0"/>
            </a:lnRef>
            <a:fillRef idx="0">
              <a:scrgbClr r="0" g="0" b="0"/>
            </a:fillRef>
            <a:effectRef idx="0">
              <a:scrgbClr r="0" g="0" b="0"/>
            </a:effectRef>
            <a:fontRef idx="minor"/>
          </p:style>
        </p:sp>
      </p:grpSp>
      <p:grpSp>
        <p:nvGrpSpPr>
          <p:cNvPr id="643" name="Group 6"/>
          <p:cNvGrpSpPr/>
          <p:nvPr/>
        </p:nvGrpSpPr>
        <p:grpSpPr>
          <a:xfrm>
            <a:off x="5873760" y="4431600"/>
            <a:ext cx="1238760" cy="1239480"/>
            <a:chOff x="5873760" y="4431600"/>
            <a:chExt cx="1238760" cy="1239480"/>
          </a:xfrm>
        </p:grpSpPr>
        <p:sp>
          <p:nvSpPr>
            <p:cNvPr id="644" name="CustomShape 7"/>
            <p:cNvSpPr/>
            <p:nvPr/>
          </p:nvSpPr>
          <p:spPr>
            <a:xfrm rot="13500000" flipV="1">
              <a:off x="5769000" y="4898160"/>
              <a:ext cx="1447560" cy="304560"/>
            </a:xfrm>
            <a:prstGeom prst="homePlate">
              <a:avLst>
                <a:gd name="adj" fmla="val 118750"/>
              </a:avLst>
            </a:prstGeom>
            <a:solidFill>
              <a:srgbClr val="FF0000"/>
            </a:solidFill>
            <a:ln w="25560">
              <a:solidFill>
                <a:schemeClr val="tx1"/>
              </a:solidFill>
              <a:miter/>
            </a:ln>
          </p:spPr>
          <p:style>
            <a:lnRef idx="0">
              <a:scrgbClr r="0" g="0" b="0"/>
            </a:lnRef>
            <a:fillRef idx="0">
              <a:scrgbClr r="0" g="0" b="0"/>
            </a:fillRef>
            <a:effectRef idx="0">
              <a:scrgbClr r="0" g="0" b="0"/>
            </a:effectRef>
            <a:fontRef idx="minor"/>
          </p:style>
        </p:sp>
        <p:sp>
          <p:nvSpPr>
            <p:cNvPr id="645" name="Line 8"/>
            <p:cNvSpPr/>
            <p:nvPr/>
          </p:nvSpPr>
          <p:spPr>
            <a:xfrm>
              <a:off x="6249960" y="4808880"/>
              <a:ext cx="431280" cy="862200"/>
            </a:xfrm>
            <a:prstGeom prst="line">
              <a:avLst/>
            </a:prstGeom>
            <a:ln w="25560">
              <a:solidFill>
                <a:schemeClr val="tx1"/>
              </a:solidFill>
              <a:round/>
            </a:ln>
          </p:spPr>
          <p:style>
            <a:lnRef idx="0">
              <a:scrgbClr r="0" g="0" b="0"/>
            </a:lnRef>
            <a:fillRef idx="0">
              <a:scrgbClr r="0" g="0" b="0"/>
            </a:fillRef>
            <a:effectRef idx="0">
              <a:scrgbClr r="0" g="0" b="0"/>
            </a:effectRef>
            <a:fontRef idx="minor"/>
          </p:style>
        </p:sp>
      </p:grpSp>
      <p:sp>
        <p:nvSpPr>
          <p:cNvPr id="646" name="CustomShape 9"/>
          <p:cNvSpPr/>
          <p:nvPr/>
        </p:nvSpPr>
        <p:spPr>
          <a:xfrm>
            <a:off x="7391520" y="3048120"/>
            <a:ext cx="228240" cy="304560"/>
          </a:xfrm>
          <a:prstGeom prst="downArrow">
            <a:avLst>
              <a:gd name="adj1" fmla="val 50000"/>
              <a:gd name="adj2" fmla="val 33333"/>
            </a:avLst>
          </a:prstGeom>
          <a:solidFill>
            <a:schemeClr val="tx1"/>
          </a:solidFill>
          <a:ln w="25560">
            <a:solidFill>
              <a:schemeClr val="tx1"/>
            </a:solidFill>
            <a:miter/>
          </a:ln>
        </p:spPr>
        <p:style>
          <a:lnRef idx="0">
            <a:scrgbClr r="0" g="0" b="0"/>
          </a:lnRef>
          <a:fillRef idx="0">
            <a:scrgbClr r="0" g="0" b="0"/>
          </a:fillRef>
          <a:effectRef idx="0">
            <a:scrgbClr r="0" g="0" b="0"/>
          </a:effectRef>
          <a:fontRef idx="minor"/>
        </p:style>
      </p:sp>
      <p:sp>
        <p:nvSpPr>
          <p:cNvPr id="647" name="CustomShape 10"/>
          <p:cNvSpPr/>
          <p:nvPr/>
        </p:nvSpPr>
        <p:spPr>
          <a:xfrm>
            <a:off x="6858000" y="2514601"/>
            <a:ext cx="1218960" cy="460211"/>
          </a:xfrm>
          <a:prstGeom prst="rect">
            <a:avLst/>
          </a:prstGeom>
          <a:noFill/>
          <a:ln w="255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1199"/>
              </a:spcBef>
            </a:pPr>
            <a:r>
              <a:rPr lang="en-US" sz="2400" b="0" strike="noStrike" spc="-1" dirty="0">
                <a:solidFill>
                  <a:srgbClr val="000000"/>
                </a:solidFill>
                <a:latin typeface="Times New Roman"/>
              </a:rPr>
              <a:t>wind</a:t>
            </a:r>
            <a:endParaRPr lang="en-US" sz="2400" b="0" strike="noStrike" spc="-1" dirty="0">
              <a:latin typeface="Arial"/>
            </a:endParaRPr>
          </a:p>
        </p:txBody>
      </p:sp>
      <p:sp>
        <p:nvSpPr>
          <p:cNvPr id="648" name="CustomShape 11"/>
          <p:cNvSpPr/>
          <p:nvPr/>
        </p:nvSpPr>
        <p:spPr>
          <a:xfrm>
            <a:off x="3733920" y="5029200"/>
            <a:ext cx="1447560" cy="609120"/>
          </a:xfrm>
          <a:prstGeom prst="wedgeRoundRectCallout">
            <a:avLst>
              <a:gd name="adj1" fmla="val 77630"/>
              <a:gd name="adj2" fmla="val 8333"/>
              <a:gd name="adj3" fmla="val 16667"/>
            </a:avLst>
          </a:prstGeom>
          <a:noFill/>
          <a:ln w="12600">
            <a:solidFill>
              <a:schemeClr val="tx1"/>
            </a:solidFill>
            <a:miter/>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2400" b="0" strike="noStrike" spc="-1" dirty="0">
                <a:solidFill>
                  <a:srgbClr val="000000"/>
                </a:solidFill>
                <a:latin typeface="Times New Roman"/>
              </a:rPr>
              <a:t>Barging!</a:t>
            </a:r>
            <a:endParaRPr lang="en-US" sz="2400" b="0" strike="noStrike" spc="-1" dirty="0">
              <a:latin typeface="Arial"/>
            </a:endParaRPr>
          </a:p>
        </p:txBody>
      </p:sp>
      <p:sp>
        <p:nvSpPr>
          <p:cNvPr id="649" name="Line 12"/>
          <p:cNvSpPr/>
          <p:nvPr/>
        </p:nvSpPr>
        <p:spPr>
          <a:xfrm flipH="1">
            <a:off x="1676160" y="3657600"/>
            <a:ext cx="3886200" cy="0"/>
          </a:xfrm>
          <a:prstGeom prst="line">
            <a:avLst/>
          </a:prstGeom>
          <a:ln w="12600" cap="rnd">
            <a:solidFill>
              <a:schemeClr val="tx1"/>
            </a:solidFill>
            <a:prstDash val="dash"/>
            <a:round/>
          </a:ln>
        </p:spPr>
        <p:style>
          <a:lnRef idx="0">
            <a:scrgbClr r="0" g="0" b="0"/>
          </a:lnRef>
          <a:fillRef idx="0">
            <a:scrgbClr r="0" g="0" b="0"/>
          </a:fillRef>
          <a:effectRef idx="0">
            <a:scrgbClr r="0" g="0" b="0"/>
          </a:effectRef>
          <a:fontRef idx="minor"/>
        </p:style>
      </p:sp>
      <p:sp>
        <p:nvSpPr>
          <p:cNvPr id="650" name="CustomShape 13"/>
          <p:cNvSpPr/>
          <p:nvPr/>
        </p:nvSpPr>
        <p:spPr>
          <a:xfrm rot="16200000" flipV="1">
            <a:off x="5067360" y="3390120"/>
            <a:ext cx="1447560" cy="304560"/>
          </a:xfrm>
          <a:prstGeom prst="homePlate">
            <a:avLst>
              <a:gd name="adj" fmla="val 118750"/>
            </a:avLst>
          </a:prstGeom>
          <a:noFill/>
          <a:ln w="255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en-US" sz="2400" b="0" strike="noStrike" spc="-1" dirty="0">
                <a:solidFill>
                  <a:srgbClr val="000000"/>
                </a:solidFill>
                <a:latin typeface="Times New Roman"/>
              </a:rPr>
              <a:t>RC</a:t>
            </a:r>
            <a:endParaRPr lang="en-US" sz="2400" b="0" strike="noStrike" spc="-1" dirty="0">
              <a:latin typeface="Arial"/>
            </a:endParaRPr>
          </a:p>
        </p:txBody>
      </p:sp>
      <p:grpSp>
        <p:nvGrpSpPr>
          <p:cNvPr id="651" name="Group 14"/>
          <p:cNvGrpSpPr/>
          <p:nvPr/>
        </p:nvGrpSpPr>
        <p:grpSpPr>
          <a:xfrm>
            <a:off x="1116000" y="2660400"/>
            <a:ext cx="652320" cy="1036440"/>
            <a:chOff x="1116000" y="2660400"/>
            <a:chExt cx="652320" cy="1036440"/>
          </a:xfrm>
        </p:grpSpPr>
        <p:sp>
          <p:nvSpPr>
            <p:cNvPr id="652" name="Line 15"/>
            <p:cNvSpPr/>
            <p:nvPr/>
          </p:nvSpPr>
          <p:spPr>
            <a:xfrm>
              <a:off x="1652400" y="2660400"/>
              <a:ext cx="0" cy="920880"/>
            </a:xfrm>
            <a:prstGeom prst="line">
              <a:avLst/>
            </a:prstGeom>
            <a:ln w="28440">
              <a:solidFill>
                <a:schemeClr val="tx1"/>
              </a:solidFill>
              <a:round/>
            </a:ln>
          </p:spPr>
          <p:style>
            <a:lnRef idx="0">
              <a:scrgbClr r="0" g="0" b="0"/>
            </a:lnRef>
            <a:fillRef idx="0">
              <a:scrgbClr r="0" g="0" b="0"/>
            </a:fillRef>
            <a:effectRef idx="0">
              <a:scrgbClr r="0" g="0" b="0"/>
            </a:effectRef>
            <a:fontRef idx="minor"/>
          </p:style>
        </p:sp>
        <p:sp>
          <p:nvSpPr>
            <p:cNvPr id="653" name="CustomShape 16"/>
            <p:cNvSpPr/>
            <p:nvPr/>
          </p:nvSpPr>
          <p:spPr>
            <a:xfrm>
              <a:off x="1498680" y="3581280"/>
              <a:ext cx="269640" cy="115560"/>
            </a:xfrm>
            <a:prstGeom prst="ellipse">
              <a:avLst/>
            </a:prstGeom>
            <a:solidFill>
              <a:schemeClr val="bg2"/>
            </a:solidFill>
            <a:ln w="9360">
              <a:solidFill>
                <a:schemeClr val="tx1"/>
              </a:solidFill>
              <a:round/>
            </a:ln>
          </p:spPr>
          <p:style>
            <a:lnRef idx="0">
              <a:scrgbClr r="0" g="0" b="0"/>
            </a:lnRef>
            <a:fillRef idx="0">
              <a:scrgbClr r="0" g="0" b="0"/>
            </a:fillRef>
            <a:effectRef idx="0">
              <a:scrgbClr r="0" g="0" b="0"/>
            </a:effectRef>
            <a:fontRef idx="minor"/>
          </p:style>
        </p:sp>
        <p:sp>
          <p:nvSpPr>
            <p:cNvPr id="654" name="CustomShape 17"/>
            <p:cNvSpPr/>
            <p:nvPr/>
          </p:nvSpPr>
          <p:spPr>
            <a:xfrm>
              <a:off x="1116000" y="2660760"/>
              <a:ext cx="536040" cy="383760"/>
            </a:xfrm>
            <a:prstGeom prst="wave">
              <a:avLst>
                <a:gd name="adj1" fmla="val 13005"/>
                <a:gd name="adj2" fmla="val 0"/>
              </a:avLst>
            </a:prstGeom>
            <a:solidFill>
              <a:srgbClr val="FF3300"/>
            </a:solidFill>
            <a:ln w="9360">
              <a:solidFill>
                <a:schemeClr val="tx1"/>
              </a:solidFill>
              <a:round/>
            </a:ln>
          </p:spPr>
          <p:style>
            <a:lnRef idx="0">
              <a:scrgbClr r="0" g="0" b="0"/>
            </a:lnRef>
            <a:fillRef idx="0">
              <a:scrgbClr r="0" g="0" b="0"/>
            </a:fillRef>
            <a:effectRef idx="0">
              <a:scrgbClr r="0" g="0" b="0"/>
            </a:effectRef>
            <a:fontRef idx="minor"/>
          </p:style>
        </p:sp>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 name="TextShape 1"/>
          <p:cNvSpPr txBox="1"/>
          <p:nvPr/>
        </p:nvSpPr>
        <p:spPr>
          <a:xfrm>
            <a:off x="457200" y="274680"/>
            <a:ext cx="8229240" cy="888480"/>
          </a:xfrm>
          <a:prstGeom prst="rect">
            <a:avLst/>
          </a:prstGeom>
          <a:noFill/>
          <a:ln w="9360">
            <a:noFill/>
          </a:ln>
        </p:spPr>
        <p:txBody>
          <a:bodyPr anchor="ctr">
            <a:noAutofit/>
          </a:bodyPr>
          <a:lstStyle/>
          <a:p>
            <a:pPr algn="ctr">
              <a:lnSpc>
                <a:spcPct val="100000"/>
              </a:lnSpc>
            </a:pPr>
            <a:r>
              <a:rPr lang="en-US" sz="3600" b="0" strike="noStrike" spc="-1" dirty="0">
                <a:solidFill>
                  <a:srgbClr val="000000"/>
                </a:solidFill>
                <a:latin typeface="Arial"/>
              </a:rPr>
              <a:t>General Summary of Rules</a:t>
            </a:r>
          </a:p>
        </p:txBody>
      </p:sp>
      <p:sp>
        <p:nvSpPr>
          <p:cNvPr id="656" name="TextShape 2"/>
          <p:cNvSpPr txBox="1"/>
          <p:nvPr/>
        </p:nvSpPr>
        <p:spPr>
          <a:xfrm>
            <a:off x="457200" y="1278000"/>
            <a:ext cx="8229240" cy="4525560"/>
          </a:xfrm>
          <a:prstGeom prst="rect">
            <a:avLst/>
          </a:prstGeom>
          <a:noFill/>
          <a:ln w="9360">
            <a:noFill/>
          </a:ln>
        </p:spPr>
        <p:txBody>
          <a:bodyPr>
            <a:noAutofit/>
          </a:bodyPr>
          <a:lstStyle/>
          <a:p>
            <a:pPr marL="343080" indent="-342720">
              <a:lnSpc>
                <a:spcPct val="80000"/>
              </a:lnSpc>
              <a:spcBef>
                <a:spcPts val="479"/>
              </a:spcBef>
              <a:buClr>
                <a:srgbClr val="000000"/>
              </a:buClr>
              <a:buFont typeface="Symbol" charset="2"/>
              <a:buChar char=""/>
            </a:pPr>
            <a:r>
              <a:rPr lang="en-US" sz="2400" b="0" strike="noStrike" spc="-1" dirty="0">
                <a:solidFill>
                  <a:srgbClr val="000000"/>
                </a:solidFill>
                <a:latin typeface="Arial"/>
              </a:rPr>
              <a:t>Port keeps clear of starboard.</a:t>
            </a:r>
          </a:p>
          <a:p>
            <a:pPr marL="343080" indent="-342720">
              <a:lnSpc>
                <a:spcPct val="80000"/>
              </a:lnSpc>
              <a:spcBef>
                <a:spcPts val="479"/>
              </a:spcBef>
              <a:buClr>
                <a:srgbClr val="000000"/>
              </a:buClr>
              <a:buFont typeface="Symbol" charset="2"/>
              <a:buChar char=""/>
            </a:pPr>
            <a:r>
              <a:rPr lang="en-US" sz="2400" b="0" strike="noStrike" spc="-1" dirty="0">
                <a:solidFill>
                  <a:srgbClr val="000000"/>
                </a:solidFill>
                <a:latin typeface="Arial"/>
              </a:rPr>
              <a:t>Windward keeps clear of leeward</a:t>
            </a:r>
          </a:p>
          <a:p>
            <a:pPr marL="343080" indent="-342720">
              <a:lnSpc>
                <a:spcPct val="80000"/>
              </a:lnSpc>
              <a:spcBef>
                <a:spcPts val="479"/>
              </a:spcBef>
              <a:buClr>
                <a:srgbClr val="000000"/>
              </a:buClr>
              <a:buFont typeface="Symbol" charset="2"/>
              <a:buChar char=""/>
            </a:pPr>
            <a:r>
              <a:rPr lang="en-US" sz="2400" b="0" strike="noStrike" spc="-1" dirty="0">
                <a:solidFill>
                  <a:srgbClr val="000000"/>
                </a:solidFill>
                <a:latin typeface="Arial"/>
              </a:rPr>
              <a:t>The boat astern keeps clear of the boat ahead.</a:t>
            </a:r>
          </a:p>
          <a:p>
            <a:pPr marL="343080" indent="-342720">
              <a:lnSpc>
                <a:spcPct val="80000"/>
              </a:lnSpc>
              <a:spcBef>
                <a:spcPts val="479"/>
              </a:spcBef>
              <a:buClr>
                <a:srgbClr val="000000"/>
              </a:buClr>
              <a:buFont typeface="Symbol" charset="2"/>
              <a:buChar char=""/>
            </a:pPr>
            <a:r>
              <a:rPr lang="en-US" sz="2400" b="0" strike="noStrike" spc="-1" dirty="0">
                <a:solidFill>
                  <a:srgbClr val="000000"/>
                </a:solidFill>
                <a:latin typeface="Arial"/>
              </a:rPr>
              <a:t>A boat tacking keeps clear of one that is not.</a:t>
            </a:r>
          </a:p>
          <a:p>
            <a:pPr marL="343080" indent="-342720">
              <a:lnSpc>
                <a:spcPct val="80000"/>
              </a:lnSpc>
              <a:spcBef>
                <a:spcPts val="479"/>
              </a:spcBef>
              <a:buClr>
                <a:srgbClr val="0000CC"/>
              </a:buClr>
              <a:buFont typeface="Symbol" charset="2"/>
              <a:buChar char=""/>
            </a:pPr>
            <a:r>
              <a:rPr lang="en-US" sz="2400" b="0" strike="noStrike" spc="-1" dirty="0">
                <a:solidFill>
                  <a:srgbClr val="0000CC"/>
                </a:solidFill>
                <a:latin typeface="Arial"/>
              </a:rPr>
              <a:t>Avoid collisions</a:t>
            </a:r>
            <a:r>
              <a:rPr lang="en-US" sz="2400" b="0" strike="noStrike" spc="-1" dirty="0">
                <a:solidFill>
                  <a:srgbClr val="000000"/>
                </a:solidFill>
                <a:latin typeface="Arial"/>
              </a:rPr>
              <a:t>.</a:t>
            </a:r>
          </a:p>
          <a:p>
            <a:pPr marL="343080" indent="-342720">
              <a:lnSpc>
                <a:spcPct val="80000"/>
              </a:lnSpc>
              <a:spcBef>
                <a:spcPts val="479"/>
              </a:spcBef>
              <a:buClr>
                <a:srgbClr val="000000"/>
              </a:buClr>
              <a:buFont typeface="Symbol" charset="2"/>
              <a:buChar char=""/>
            </a:pPr>
            <a:r>
              <a:rPr lang="en-US" sz="2400" b="0" strike="noStrike" spc="-1" dirty="0">
                <a:solidFill>
                  <a:srgbClr val="000000"/>
                </a:solidFill>
                <a:latin typeface="Arial"/>
              </a:rPr>
              <a:t>If you gain right of way or change course, give the other boat time to keep clear.</a:t>
            </a:r>
          </a:p>
          <a:p>
            <a:pPr marL="343080" indent="-342720">
              <a:lnSpc>
                <a:spcPct val="80000"/>
              </a:lnSpc>
              <a:spcBef>
                <a:spcPts val="479"/>
              </a:spcBef>
              <a:buClr>
                <a:srgbClr val="000000"/>
              </a:buClr>
              <a:buFont typeface="Symbol" charset="2"/>
              <a:buChar char=""/>
            </a:pPr>
            <a:r>
              <a:rPr lang="en-US" sz="2400" b="0" strike="noStrike" spc="-1" dirty="0">
                <a:solidFill>
                  <a:srgbClr val="000000"/>
                </a:solidFill>
                <a:latin typeface="Arial"/>
              </a:rPr>
              <a:t>The inside boat(s) at three boat lengths from the mark is entitled to room to round the mark, if overlapped.</a:t>
            </a:r>
          </a:p>
          <a:p>
            <a:pPr marL="343080" indent="-342720">
              <a:lnSpc>
                <a:spcPct val="80000"/>
              </a:lnSpc>
              <a:spcBef>
                <a:spcPts val="479"/>
              </a:spcBef>
              <a:buClr>
                <a:srgbClr val="000000"/>
              </a:buClr>
              <a:buFont typeface="Symbol" charset="2"/>
              <a:buChar char=""/>
            </a:pPr>
            <a:r>
              <a:rPr lang="en-US" sz="2400" b="0" strike="noStrike" spc="-1" dirty="0">
                <a:solidFill>
                  <a:srgbClr val="000000"/>
                </a:solidFill>
                <a:latin typeface="Arial"/>
              </a:rPr>
              <a:t>If you have violated one, take a penalty</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 name="TextShape 1"/>
          <p:cNvSpPr txBox="1"/>
          <p:nvPr/>
        </p:nvSpPr>
        <p:spPr>
          <a:xfrm>
            <a:off x="457200" y="274680"/>
            <a:ext cx="8229240" cy="1002960"/>
          </a:xfrm>
          <a:prstGeom prst="rect">
            <a:avLst/>
          </a:prstGeom>
          <a:noFill/>
          <a:ln w="9360">
            <a:noFill/>
          </a:ln>
        </p:spPr>
        <p:txBody>
          <a:bodyPr anchor="ctr">
            <a:noAutofit/>
          </a:bodyPr>
          <a:lstStyle/>
          <a:p>
            <a:pPr algn="ctr">
              <a:lnSpc>
                <a:spcPct val="100000"/>
              </a:lnSpc>
            </a:pPr>
            <a:r>
              <a:rPr lang="en-US" sz="3600" b="0" strike="noStrike" spc="-1" dirty="0">
                <a:solidFill>
                  <a:srgbClr val="000000"/>
                </a:solidFill>
                <a:latin typeface="Arial"/>
              </a:rPr>
              <a:t>For Kids and Small Boat Tacticians</a:t>
            </a:r>
          </a:p>
        </p:txBody>
      </p:sp>
      <p:sp>
        <p:nvSpPr>
          <p:cNvPr id="658" name="TextShape 2"/>
          <p:cNvSpPr txBox="1"/>
          <p:nvPr/>
        </p:nvSpPr>
        <p:spPr>
          <a:xfrm>
            <a:off x="457200" y="1469880"/>
            <a:ext cx="8229240" cy="4525560"/>
          </a:xfrm>
          <a:prstGeom prst="rect">
            <a:avLst/>
          </a:prstGeom>
          <a:noFill/>
          <a:ln w="9360">
            <a:noFill/>
          </a:ln>
        </p:spPr>
        <p:txBody>
          <a:bodyPr>
            <a:noAutofit/>
          </a:bodyPr>
          <a:lstStyle/>
          <a:p>
            <a:pPr marL="457200" indent="-456840">
              <a:lnSpc>
                <a:spcPct val="80000"/>
              </a:lnSpc>
              <a:spcBef>
                <a:spcPts val="479"/>
              </a:spcBef>
            </a:pPr>
            <a:r>
              <a:rPr lang="en-US" sz="2400" b="0" strike="noStrike" spc="-1" dirty="0">
                <a:solidFill>
                  <a:srgbClr val="000000"/>
                </a:solidFill>
                <a:latin typeface="Arial"/>
              </a:rPr>
              <a:t>1. 	Don't hit other boats. Collisions are slow and arguments are slower.</a:t>
            </a:r>
          </a:p>
          <a:p>
            <a:pPr marL="457200" indent="-456840">
              <a:lnSpc>
                <a:spcPct val="80000"/>
              </a:lnSpc>
              <a:spcBef>
                <a:spcPts val="479"/>
              </a:spcBef>
            </a:pPr>
            <a:r>
              <a:rPr lang="en-US" sz="2400" b="0" strike="noStrike" spc="-1" dirty="0">
                <a:solidFill>
                  <a:srgbClr val="000000"/>
                </a:solidFill>
                <a:latin typeface="Arial"/>
              </a:rPr>
              <a:t>2. 	Port tack boat usually has to stay out of the way of everyone else.</a:t>
            </a:r>
          </a:p>
          <a:p>
            <a:pPr marL="457200" indent="-456840">
              <a:lnSpc>
                <a:spcPct val="80000"/>
              </a:lnSpc>
              <a:spcBef>
                <a:spcPts val="479"/>
              </a:spcBef>
            </a:pPr>
            <a:r>
              <a:rPr lang="en-US" sz="2400" b="0" strike="noStrike" spc="-1" dirty="0">
                <a:solidFill>
                  <a:srgbClr val="000000"/>
                </a:solidFill>
                <a:latin typeface="Arial"/>
              </a:rPr>
              <a:t>3. 	Windward boats must stay away from leeward boats.</a:t>
            </a:r>
          </a:p>
          <a:p>
            <a:pPr marL="457200" indent="-456840">
              <a:lnSpc>
                <a:spcPct val="80000"/>
              </a:lnSpc>
              <a:spcBef>
                <a:spcPts val="479"/>
              </a:spcBef>
            </a:pPr>
            <a:r>
              <a:rPr lang="en-US" sz="2400" b="0" strike="noStrike" spc="-1" dirty="0">
                <a:solidFill>
                  <a:srgbClr val="000000"/>
                </a:solidFill>
                <a:latin typeface="Arial"/>
              </a:rPr>
              <a:t>4. 	The inside boat gets to go around the mark first.</a:t>
            </a:r>
          </a:p>
          <a:p>
            <a:pPr marL="457200" indent="-456840">
              <a:lnSpc>
                <a:spcPct val="80000"/>
              </a:lnSpc>
              <a:spcBef>
                <a:spcPts val="479"/>
              </a:spcBef>
            </a:pPr>
            <a:r>
              <a:rPr lang="en-US" sz="2400" b="0" strike="noStrike" spc="-1" dirty="0">
                <a:solidFill>
                  <a:srgbClr val="000000"/>
                </a:solidFill>
                <a:latin typeface="Arial"/>
              </a:rPr>
              <a:t>5. 	Don't hit marks. Doing circles is slow.</a:t>
            </a:r>
          </a:p>
          <a:p>
            <a:pPr marL="457200" indent="-456840">
              <a:lnSpc>
                <a:spcPct val="80000"/>
              </a:lnSpc>
              <a:spcBef>
                <a:spcPts val="479"/>
              </a:spcBef>
            </a:pPr>
            <a:r>
              <a:rPr lang="en-US" sz="2400" b="0" strike="noStrike" spc="-1" dirty="0">
                <a:solidFill>
                  <a:srgbClr val="000000"/>
                </a:solidFill>
                <a:latin typeface="Arial"/>
              </a:rPr>
              <a:t>6. 	Don't hit the committee boat. First, it is a mark and second, it really makes them mad.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 name="TextShape 1"/>
          <p:cNvSpPr txBox="1"/>
          <p:nvPr/>
        </p:nvSpPr>
        <p:spPr>
          <a:xfrm>
            <a:off x="457200" y="274680"/>
            <a:ext cx="8229240" cy="848880"/>
          </a:xfrm>
          <a:prstGeom prst="rect">
            <a:avLst/>
          </a:prstGeom>
          <a:noFill/>
          <a:ln w="9360">
            <a:noFill/>
          </a:ln>
        </p:spPr>
        <p:txBody>
          <a:bodyPr anchor="ctr">
            <a:noAutofit/>
          </a:bodyPr>
          <a:lstStyle/>
          <a:p>
            <a:pPr algn="ctr">
              <a:lnSpc>
                <a:spcPct val="100000"/>
              </a:lnSpc>
            </a:pPr>
            <a:r>
              <a:rPr lang="en-US" sz="3600" b="0" strike="noStrike" spc="-1" dirty="0">
                <a:solidFill>
                  <a:srgbClr val="000000"/>
                </a:solidFill>
                <a:latin typeface="Arial"/>
              </a:rPr>
              <a:t>How to improve? </a:t>
            </a:r>
          </a:p>
        </p:txBody>
      </p:sp>
      <p:sp>
        <p:nvSpPr>
          <p:cNvPr id="694" name="TextShape 2"/>
          <p:cNvSpPr txBox="1"/>
          <p:nvPr/>
        </p:nvSpPr>
        <p:spPr>
          <a:xfrm>
            <a:off x="457200" y="1600200"/>
            <a:ext cx="8229240" cy="4525560"/>
          </a:xfrm>
          <a:prstGeom prst="rect">
            <a:avLst/>
          </a:prstGeom>
          <a:noFill/>
          <a:ln w="9360">
            <a:noFill/>
          </a:ln>
        </p:spPr>
        <p:txBody>
          <a:bodyPr>
            <a:noAutofit/>
          </a:bodyPr>
          <a:lstStyle/>
          <a:p>
            <a:pPr marL="343080" indent="-342720">
              <a:lnSpc>
                <a:spcPct val="100000"/>
              </a:lnSpc>
              <a:spcBef>
                <a:spcPts val="561"/>
              </a:spcBef>
              <a:buClr>
                <a:srgbClr val="000000"/>
              </a:buClr>
              <a:buFont typeface="Symbol" charset="2"/>
              <a:buChar char=""/>
            </a:pPr>
            <a:r>
              <a:rPr lang="en-US" sz="2800" b="0" strike="noStrike" spc="-1" dirty="0">
                <a:solidFill>
                  <a:srgbClr val="000000"/>
                </a:solidFill>
                <a:latin typeface="Arial"/>
              </a:rPr>
              <a:t>Practice your boat handling and crew work</a:t>
            </a:r>
          </a:p>
          <a:p>
            <a:pPr>
              <a:lnSpc>
                <a:spcPct val="100000"/>
              </a:lnSpc>
              <a:spcBef>
                <a:spcPts val="561"/>
              </a:spcBef>
            </a:pPr>
            <a:endParaRPr lang="en-US" sz="2800" b="0" strike="noStrike" spc="-1" dirty="0">
              <a:solidFill>
                <a:srgbClr val="000000"/>
              </a:solidFill>
              <a:latin typeface="Arial"/>
            </a:endParaRPr>
          </a:p>
          <a:p>
            <a:pPr marL="343080" indent="-342720">
              <a:lnSpc>
                <a:spcPct val="100000"/>
              </a:lnSpc>
              <a:spcBef>
                <a:spcPts val="561"/>
              </a:spcBef>
              <a:buClr>
                <a:srgbClr val="000000"/>
              </a:buClr>
              <a:buFont typeface="Symbol" charset="2"/>
              <a:buChar char=""/>
            </a:pPr>
            <a:r>
              <a:rPr lang="en-US" sz="2800" b="0" strike="noStrike" spc="-1" dirty="0">
                <a:solidFill>
                  <a:srgbClr val="000000"/>
                </a:solidFill>
                <a:latin typeface="Arial"/>
              </a:rPr>
              <a:t>Read books and newsletters</a:t>
            </a:r>
          </a:p>
          <a:p>
            <a:pPr>
              <a:lnSpc>
                <a:spcPct val="100000"/>
              </a:lnSpc>
              <a:spcBef>
                <a:spcPts val="561"/>
              </a:spcBef>
            </a:pPr>
            <a:endParaRPr lang="en-US" sz="2800" b="0" strike="noStrike" spc="-1" dirty="0">
              <a:solidFill>
                <a:srgbClr val="000000"/>
              </a:solidFill>
              <a:latin typeface="Arial"/>
            </a:endParaRPr>
          </a:p>
          <a:p>
            <a:pPr marL="343080" indent="-342720">
              <a:lnSpc>
                <a:spcPct val="100000"/>
              </a:lnSpc>
              <a:spcBef>
                <a:spcPts val="561"/>
              </a:spcBef>
              <a:buClr>
                <a:srgbClr val="000000"/>
              </a:buClr>
              <a:buFont typeface="Symbol" charset="2"/>
              <a:buChar char=""/>
            </a:pPr>
            <a:r>
              <a:rPr lang="en-US" sz="2800" b="0" strike="noStrike" spc="-1" dirty="0">
                <a:solidFill>
                  <a:srgbClr val="000000"/>
                </a:solidFill>
                <a:latin typeface="Arial"/>
              </a:rPr>
              <a:t>Ask questions! </a:t>
            </a:r>
          </a:p>
          <a:p>
            <a:pPr>
              <a:lnSpc>
                <a:spcPct val="100000"/>
              </a:lnSpc>
              <a:spcBef>
                <a:spcPts val="561"/>
              </a:spcBef>
            </a:pPr>
            <a:endParaRPr lang="en-US" sz="2800" b="0" strike="noStrike" spc="-1" dirty="0">
              <a:solidFill>
                <a:srgbClr val="000000"/>
              </a:solidFill>
              <a:latin typeface="Arial"/>
            </a:endParaRPr>
          </a:p>
          <a:p>
            <a:pPr marL="343080" indent="-342720">
              <a:lnSpc>
                <a:spcPct val="100000"/>
              </a:lnSpc>
              <a:spcBef>
                <a:spcPts val="561"/>
              </a:spcBef>
              <a:buClr>
                <a:srgbClr val="000000"/>
              </a:buClr>
              <a:buFont typeface="Symbol" charset="2"/>
              <a:buChar char=""/>
            </a:pPr>
            <a:r>
              <a:rPr lang="en-US" sz="2800" b="0" strike="noStrike" spc="-1" dirty="0">
                <a:solidFill>
                  <a:srgbClr val="000000"/>
                </a:solidFill>
                <a:latin typeface="Arial"/>
              </a:rPr>
              <a:t>Ask for experienced crewmember!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 name="TextShape 1"/>
          <p:cNvSpPr txBox="1"/>
          <p:nvPr/>
        </p:nvSpPr>
        <p:spPr>
          <a:xfrm>
            <a:off x="457200" y="274680"/>
            <a:ext cx="8229240" cy="5688720"/>
          </a:xfrm>
          <a:prstGeom prst="rect">
            <a:avLst/>
          </a:prstGeom>
          <a:noFill/>
          <a:ln w="9360">
            <a:noFill/>
          </a:ln>
        </p:spPr>
        <p:txBody>
          <a:bodyPr anchor="ctr">
            <a:noAutofit/>
          </a:bodyPr>
          <a:lstStyle/>
          <a:p>
            <a:pPr algn="ctr">
              <a:lnSpc>
                <a:spcPct val="100000"/>
              </a:lnSpc>
            </a:pPr>
            <a:r>
              <a:rPr dirty="0"/>
              <a:t/>
            </a:r>
            <a:br>
              <a:rPr dirty="0"/>
            </a:br>
            <a:r>
              <a:rPr dirty="0"/>
              <a:t/>
            </a:r>
            <a:br>
              <a:rPr dirty="0"/>
            </a:br>
            <a:r>
              <a:rPr lang="en-US" sz="5400" b="0" strike="noStrike" spc="-1" dirty="0">
                <a:solidFill>
                  <a:srgbClr val="000000"/>
                </a:solidFill>
                <a:latin typeface="Arial"/>
              </a:rPr>
              <a:t>Questions!</a:t>
            </a:r>
            <a:r>
              <a:rPr dirty="0"/>
              <a:t/>
            </a:r>
            <a:br>
              <a:rPr dirty="0"/>
            </a:br>
            <a:r>
              <a:rPr dirty="0"/>
              <a:t/>
            </a:r>
            <a:br>
              <a:rPr dirty="0"/>
            </a:br>
            <a:r>
              <a:rPr dirty="0"/>
              <a:t/>
            </a:r>
            <a:br>
              <a:rPr dirty="0"/>
            </a:br>
            <a:r>
              <a:rPr dirty="0"/>
              <a:t/>
            </a:r>
            <a:br>
              <a:rPr dirty="0"/>
            </a:br>
            <a:r>
              <a:rPr lang="en-US" sz="2000" b="0" strike="noStrike" spc="-1" dirty="0">
                <a:solidFill>
                  <a:srgbClr val="000000"/>
                </a:solidFill>
                <a:latin typeface="Arial"/>
              </a:rPr>
              <a:t>Jim Robertson</a:t>
            </a:r>
            <a:r>
              <a:rPr dirty="0"/>
              <a:t/>
            </a:r>
            <a:br>
              <a:rPr dirty="0"/>
            </a:br>
            <a:r>
              <a:rPr lang="en-US" sz="2000" b="0" strike="noStrike" spc="-1" dirty="0">
                <a:solidFill>
                  <a:srgbClr val="000000"/>
                </a:solidFill>
                <a:latin typeface="Arial"/>
                <a:hlinkClick r:id="rId2"/>
              </a:rPr>
              <a:t>Racing@bayyachtclub.org</a:t>
            </a:r>
            <a:r>
              <a:rPr dirty="0"/>
              <a:t/>
            </a:r>
            <a:br>
              <a:rPr dirty="0"/>
            </a:br>
            <a:r>
              <a:rPr lang="en-US" sz="2000" b="0" strike="noStrike" spc="-1" dirty="0">
                <a:solidFill>
                  <a:srgbClr val="000000"/>
                </a:solidFill>
                <a:latin typeface="Arial"/>
              </a:rPr>
              <a:t>361-929-1785</a:t>
            </a:r>
            <a:r>
              <a:rPr dirty="0"/>
              <a:t/>
            </a:r>
            <a:br>
              <a:rPr dirty="0"/>
            </a:br>
            <a:r>
              <a:rPr dirty="0"/>
              <a:t/>
            </a:r>
            <a:br>
              <a:rPr dirty="0"/>
            </a:br>
            <a:endParaRPr lang="en-US" sz="2000" b="0" strike="noStrike" spc="-1" dirty="0">
              <a:solidFill>
                <a:srgbClr val="000000"/>
              </a:solidFill>
              <a:latin typeface="Arial"/>
            </a:endParaRPr>
          </a:p>
        </p:txBody>
      </p:sp>
      <p:pic>
        <p:nvPicPr>
          <p:cNvPr id="752" name="Picture 4"/>
          <p:cNvPicPr/>
          <p:nvPr/>
        </p:nvPicPr>
        <p:blipFill>
          <a:blip r:embed="rId3"/>
          <a:stretch/>
        </p:blipFill>
        <p:spPr>
          <a:xfrm>
            <a:off x="6174000" y="4350600"/>
            <a:ext cx="2969640" cy="2226960"/>
          </a:xfrm>
          <a:prstGeom prst="rect">
            <a:avLst/>
          </a:prstGeom>
          <a:ln w="9360">
            <a:noFill/>
          </a:ln>
        </p:spPr>
      </p:pic>
      <p:pic>
        <p:nvPicPr>
          <p:cNvPr id="753" name="Picture 2"/>
          <p:cNvPicPr/>
          <p:nvPr/>
        </p:nvPicPr>
        <p:blipFill>
          <a:blip r:embed="rId4"/>
          <a:stretch/>
        </p:blipFill>
        <p:spPr>
          <a:xfrm>
            <a:off x="270720" y="970920"/>
            <a:ext cx="2666880" cy="40320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Shape 1"/>
          <p:cNvSpPr txBox="1"/>
          <p:nvPr/>
        </p:nvSpPr>
        <p:spPr>
          <a:xfrm>
            <a:off x="228600" y="274680"/>
            <a:ext cx="8763000" cy="1142640"/>
          </a:xfrm>
          <a:prstGeom prst="rect">
            <a:avLst/>
          </a:prstGeom>
          <a:noFill/>
          <a:ln w="9360">
            <a:noFill/>
          </a:ln>
        </p:spPr>
        <p:txBody>
          <a:bodyPr anchor="ctr">
            <a:noAutofit/>
          </a:bodyPr>
          <a:lstStyle/>
          <a:p>
            <a:pPr algn="ctr">
              <a:lnSpc>
                <a:spcPct val="100000"/>
              </a:lnSpc>
            </a:pPr>
            <a:r>
              <a:rPr lang="en-US" sz="4000" b="1" strike="noStrike" spc="-1" dirty="0" smtClean="0">
                <a:solidFill>
                  <a:srgbClr val="000000"/>
                </a:solidFill>
                <a:latin typeface="Arial"/>
              </a:rPr>
              <a:t>PHRF: Time on Distance Scoring</a:t>
            </a:r>
            <a:endParaRPr lang="en-US" sz="4000" b="0" strike="noStrike" spc="-1" dirty="0">
              <a:solidFill>
                <a:srgbClr val="000000"/>
              </a:solidFill>
              <a:latin typeface="Arial"/>
            </a:endParaRPr>
          </a:p>
        </p:txBody>
      </p:sp>
      <p:sp>
        <p:nvSpPr>
          <p:cNvPr id="143" name="TextShape 2"/>
          <p:cNvSpPr txBox="1"/>
          <p:nvPr/>
        </p:nvSpPr>
        <p:spPr>
          <a:xfrm>
            <a:off x="457200" y="1355040"/>
            <a:ext cx="4075920" cy="2956680"/>
          </a:xfrm>
          <a:prstGeom prst="rect">
            <a:avLst/>
          </a:prstGeom>
          <a:noFill/>
          <a:ln w="9360">
            <a:noFill/>
          </a:ln>
        </p:spPr>
        <p:txBody>
          <a:bodyPr>
            <a:noAutofit/>
          </a:bodyPr>
          <a:lstStyle/>
          <a:p>
            <a:pPr marL="343080" indent="-342720">
              <a:lnSpc>
                <a:spcPct val="100000"/>
              </a:lnSpc>
              <a:spcBef>
                <a:spcPts val="641"/>
              </a:spcBef>
            </a:pPr>
            <a:r>
              <a:rPr lang="en-US" sz="3200" b="0" strike="noStrike" spc="-1" dirty="0">
                <a:solidFill>
                  <a:srgbClr val="000000"/>
                </a:solidFill>
                <a:latin typeface="Arial"/>
              </a:rPr>
              <a:t>Boat A</a:t>
            </a:r>
          </a:p>
          <a:p>
            <a:pPr marL="343080" indent="-342720">
              <a:lnSpc>
                <a:spcPct val="100000"/>
              </a:lnSpc>
              <a:spcBef>
                <a:spcPts val="641"/>
              </a:spcBef>
            </a:pPr>
            <a:endParaRPr lang="en-US" sz="3200" b="0" strike="noStrike" spc="-1" dirty="0">
              <a:solidFill>
                <a:srgbClr val="000000"/>
              </a:solidFill>
              <a:latin typeface="Arial"/>
            </a:endParaRPr>
          </a:p>
          <a:p>
            <a:pPr marL="343080" indent="-342720">
              <a:lnSpc>
                <a:spcPct val="100000"/>
              </a:lnSpc>
              <a:spcBef>
                <a:spcPts val="641"/>
              </a:spcBef>
            </a:pPr>
            <a:r>
              <a:rPr lang="en-US" sz="3200" b="0" strike="noStrike" spc="-1" dirty="0">
                <a:solidFill>
                  <a:srgbClr val="000000"/>
                </a:solidFill>
                <a:latin typeface="Arial"/>
              </a:rPr>
              <a:t>PHRF of </a:t>
            </a:r>
            <a:r>
              <a:rPr lang="en-US" sz="3200" b="0" strike="noStrike" spc="-1" dirty="0" smtClean="0">
                <a:solidFill>
                  <a:srgbClr val="000000"/>
                </a:solidFill>
                <a:latin typeface="Arial"/>
              </a:rPr>
              <a:t>50 sec/mi</a:t>
            </a:r>
            <a:endParaRPr lang="en-US" sz="3200" b="0" strike="noStrike" spc="-1" dirty="0">
              <a:solidFill>
                <a:srgbClr val="000000"/>
              </a:solidFill>
              <a:latin typeface="Arial"/>
            </a:endParaRPr>
          </a:p>
          <a:p>
            <a:pPr marL="343080" indent="-342720">
              <a:lnSpc>
                <a:spcPct val="100000"/>
              </a:lnSpc>
              <a:spcBef>
                <a:spcPts val="641"/>
              </a:spcBef>
            </a:pPr>
            <a:endParaRPr lang="en-US" sz="3200" b="0" strike="noStrike" spc="-1" dirty="0">
              <a:solidFill>
                <a:srgbClr val="000000"/>
              </a:solidFill>
              <a:latin typeface="Arial"/>
            </a:endParaRPr>
          </a:p>
          <a:p>
            <a:pPr marL="343080" indent="-342720">
              <a:lnSpc>
                <a:spcPct val="100000"/>
              </a:lnSpc>
              <a:spcBef>
                <a:spcPts val="641"/>
              </a:spcBef>
            </a:pPr>
            <a:r>
              <a:rPr lang="en-US" sz="3200" b="0" strike="noStrike" spc="-1" dirty="0">
                <a:solidFill>
                  <a:srgbClr val="000000"/>
                </a:solidFill>
                <a:latin typeface="Arial"/>
              </a:rPr>
              <a:t>Ten mile course</a:t>
            </a:r>
          </a:p>
        </p:txBody>
      </p:sp>
      <p:sp>
        <p:nvSpPr>
          <p:cNvPr id="144" name="CustomShape 3"/>
          <p:cNvSpPr/>
          <p:nvPr/>
        </p:nvSpPr>
        <p:spPr>
          <a:xfrm>
            <a:off x="4687200" y="1355040"/>
            <a:ext cx="4075920" cy="2956680"/>
          </a:xfrm>
          <a:prstGeom prst="rect">
            <a:avLst/>
          </a:prstGeom>
          <a:noFill/>
          <a:ln w="9360">
            <a:noFill/>
          </a:ln>
        </p:spPr>
        <p:style>
          <a:lnRef idx="0">
            <a:scrgbClr r="0" g="0" b="0"/>
          </a:lnRef>
          <a:fillRef idx="0">
            <a:scrgbClr r="0" g="0" b="0"/>
          </a:fillRef>
          <a:effectRef idx="0">
            <a:scrgbClr r="0" g="0" b="0"/>
          </a:effectRef>
          <a:fontRef idx="minor"/>
        </p:style>
        <p:txBody>
          <a:bodyPr>
            <a:noAutofit/>
          </a:bodyPr>
          <a:lstStyle/>
          <a:p>
            <a:pPr marL="343080" indent="-342720">
              <a:lnSpc>
                <a:spcPct val="100000"/>
              </a:lnSpc>
              <a:spcBef>
                <a:spcPts val="641"/>
              </a:spcBef>
            </a:pPr>
            <a:r>
              <a:rPr lang="en-US" sz="3200" b="0" strike="noStrike" spc="-1" dirty="0">
                <a:solidFill>
                  <a:srgbClr val="000000"/>
                </a:solidFill>
                <a:latin typeface="Arial"/>
              </a:rPr>
              <a:t>Boat B</a:t>
            </a:r>
            <a:endParaRPr lang="en-US" sz="3200" b="0" strike="noStrike" spc="-1" dirty="0">
              <a:latin typeface="Arial"/>
            </a:endParaRPr>
          </a:p>
          <a:p>
            <a:pPr marL="343080" indent="-342720">
              <a:lnSpc>
                <a:spcPct val="100000"/>
              </a:lnSpc>
              <a:spcBef>
                <a:spcPts val="641"/>
              </a:spcBef>
            </a:pPr>
            <a:endParaRPr lang="en-US" sz="3200" b="0" strike="noStrike" spc="-1" dirty="0">
              <a:latin typeface="Arial"/>
            </a:endParaRPr>
          </a:p>
          <a:p>
            <a:pPr marL="343080" indent="-342720">
              <a:lnSpc>
                <a:spcPct val="100000"/>
              </a:lnSpc>
              <a:spcBef>
                <a:spcPts val="641"/>
              </a:spcBef>
            </a:pPr>
            <a:r>
              <a:rPr lang="en-US" sz="3200" b="0" strike="noStrike" spc="-1" dirty="0">
                <a:solidFill>
                  <a:srgbClr val="000000"/>
                </a:solidFill>
                <a:latin typeface="Arial"/>
              </a:rPr>
              <a:t>PHRF of </a:t>
            </a:r>
            <a:r>
              <a:rPr lang="en-US" sz="3200" b="0" strike="noStrike" spc="-1" dirty="0" smtClean="0">
                <a:solidFill>
                  <a:srgbClr val="000000"/>
                </a:solidFill>
                <a:latin typeface="Arial"/>
              </a:rPr>
              <a:t>110 sec/mi</a:t>
            </a:r>
            <a:endParaRPr lang="en-US" sz="3200" b="0" strike="noStrike" spc="-1" dirty="0">
              <a:latin typeface="Arial"/>
            </a:endParaRPr>
          </a:p>
          <a:p>
            <a:pPr marL="343080" indent="-342720">
              <a:lnSpc>
                <a:spcPct val="100000"/>
              </a:lnSpc>
              <a:spcBef>
                <a:spcPts val="641"/>
              </a:spcBef>
            </a:pPr>
            <a:endParaRPr lang="en-US" sz="3200" b="0" strike="noStrike" spc="-1" dirty="0">
              <a:latin typeface="Arial"/>
            </a:endParaRPr>
          </a:p>
          <a:p>
            <a:pPr marL="343080" indent="-342720">
              <a:lnSpc>
                <a:spcPct val="100000"/>
              </a:lnSpc>
              <a:spcBef>
                <a:spcPts val="641"/>
              </a:spcBef>
            </a:pPr>
            <a:r>
              <a:rPr lang="en-US" sz="3200" b="0" strike="noStrike" spc="-1" dirty="0">
                <a:solidFill>
                  <a:srgbClr val="000000"/>
                </a:solidFill>
                <a:latin typeface="Arial"/>
              </a:rPr>
              <a:t>Ten mile course</a:t>
            </a:r>
            <a:endParaRPr lang="en-US" sz="3200" b="0" strike="noStrike" spc="-1" dirty="0">
              <a:latin typeface="Arial"/>
            </a:endParaRPr>
          </a:p>
        </p:txBody>
      </p:sp>
      <p:sp>
        <p:nvSpPr>
          <p:cNvPr id="145" name="CustomShape 4"/>
          <p:cNvSpPr/>
          <p:nvPr/>
        </p:nvSpPr>
        <p:spPr>
          <a:xfrm>
            <a:off x="961920" y="4327903"/>
            <a:ext cx="7027920" cy="162976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000" b="0" i="1" strike="noStrike" spc="-1" dirty="0">
                <a:solidFill>
                  <a:srgbClr val="FF0000"/>
                </a:solidFill>
                <a:latin typeface="Arial"/>
              </a:rPr>
              <a:t>Boat A will “owe” 60 seconds per mile to Boat B  (110 - 50)</a:t>
            </a:r>
            <a:endParaRPr lang="en-US" sz="2000" b="0" strike="noStrike" spc="-1" dirty="0">
              <a:latin typeface="Arial"/>
            </a:endParaRPr>
          </a:p>
          <a:p>
            <a:pPr>
              <a:lnSpc>
                <a:spcPct val="100000"/>
              </a:lnSpc>
            </a:pPr>
            <a:endParaRPr lang="en-US" sz="2000" b="0" strike="noStrike" spc="-1" dirty="0">
              <a:latin typeface="Arial"/>
            </a:endParaRPr>
          </a:p>
          <a:p>
            <a:pPr>
              <a:lnSpc>
                <a:spcPct val="100000"/>
              </a:lnSpc>
            </a:pPr>
            <a:r>
              <a:rPr lang="en-US" sz="2000" b="0" i="1" strike="noStrike" spc="-1" dirty="0">
                <a:solidFill>
                  <a:srgbClr val="FF0000"/>
                </a:solidFill>
                <a:latin typeface="Arial"/>
              </a:rPr>
              <a:t>On a 10 mile race, Boat A must finish </a:t>
            </a:r>
            <a:r>
              <a:rPr lang="en-US" sz="2000" b="0" i="1" strike="noStrike" spc="-1" dirty="0" smtClean="0">
                <a:solidFill>
                  <a:srgbClr val="FF0000"/>
                </a:solidFill>
                <a:latin typeface="Arial"/>
              </a:rPr>
              <a:t>more than 600 </a:t>
            </a:r>
            <a:r>
              <a:rPr lang="en-US" sz="2000" b="0" i="1" strike="noStrike" spc="-1" dirty="0">
                <a:solidFill>
                  <a:srgbClr val="FF0000"/>
                </a:solidFill>
                <a:latin typeface="Arial"/>
              </a:rPr>
              <a:t>seconds (10 minutes) ahead of B in order to beat B on corrected time.</a:t>
            </a:r>
            <a:endParaRPr lang="en-US" sz="20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TextShape 1"/>
          <p:cNvSpPr txBox="1"/>
          <p:nvPr/>
        </p:nvSpPr>
        <p:spPr>
          <a:xfrm>
            <a:off x="457200" y="274680"/>
            <a:ext cx="8229240" cy="1142640"/>
          </a:xfrm>
          <a:prstGeom prst="rect">
            <a:avLst/>
          </a:prstGeom>
          <a:noFill/>
          <a:ln w="9360">
            <a:noFill/>
          </a:ln>
        </p:spPr>
        <p:txBody>
          <a:bodyPr anchor="ctr">
            <a:noAutofit/>
          </a:bodyPr>
          <a:lstStyle/>
          <a:p>
            <a:pPr algn="ctr">
              <a:lnSpc>
                <a:spcPct val="100000"/>
              </a:lnSpc>
            </a:pPr>
            <a:r>
              <a:rPr lang="en-US" sz="4400" b="1" strike="noStrike" spc="-1" dirty="0" smtClean="0">
                <a:solidFill>
                  <a:srgbClr val="000000"/>
                </a:solidFill>
                <a:latin typeface="Arial"/>
              </a:rPr>
              <a:t>PHRF: How to Get a Rating</a:t>
            </a:r>
            <a:endParaRPr lang="en-US" sz="4400" b="0" strike="noStrike" spc="-1" dirty="0">
              <a:solidFill>
                <a:srgbClr val="000000"/>
              </a:solidFill>
              <a:latin typeface="Arial"/>
            </a:endParaRPr>
          </a:p>
        </p:txBody>
      </p:sp>
      <p:sp>
        <p:nvSpPr>
          <p:cNvPr id="147" name="TextShape 2"/>
          <p:cNvSpPr txBox="1"/>
          <p:nvPr/>
        </p:nvSpPr>
        <p:spPr>
          <a:xfrm>
            <a:off x="457200" y="1355040"/>
            <a:ext cx="8454240" cy="5320080"/>
          </a:xfrm>
          <a:prstGeom prst="rect">
            <a:avLst/>
          </a:prstGeom>
          <a:noFill/>
          <a:ln w="9360">
            <a:noFill/>
          </a:ln>
        </p:spPr>
        <p:txBody>
          <a:bodyPr>
            <a:noAutofit/>
          </a:bodyPr>
          <a:lstStyle/>
          <a:p>
            <a:pPr marL="343080" indent="-342720">
              <a:spcBef>
                <a:spcPts val="479"/>
              </a:spcBef>
              <a:buClr>
                <a:srgbClr val="000000"/>
              </a:buClr>
              <a:buFont typeface="Symbol" charset="2"/>
              <a:buChar char=""/>
            </a:pPr>
            <a:r>
              <a:rPr lang="en-US" sz="2400" b="0" strike="noStrike" spc="-1" dirty="0" smtClean="0">
                <a:solidFill>
                  <a:srgbClr val="000000"/>
                </a:solidFill>
                <a:latin typeface="Arial"/>
              </a:rPr>
              <a:t>Join MORF. </a:t>
            </a:r>
            <a:r>
              <a:rPr lang="en-US" sz="2400" spc="-1" dirty="0"/>
              <a:t>Membership $40 </a:t>
            </a:r>
            <a:r>
              <a:rPr lang="en-US" sz="2400" spc="-1" dirty="0" smtClean="0"/>
              <a:t>annually. </a:t>
            </a:r>
            <a:endParaRPr lang="en-US" sz="2400" spc="-1" dirty="0"/>
          </a:p>
          <a:p>
            <a:pPr>
              <a:lnSpc>
                <a:spcPct val="100000"/>
              </a:lnSpc>
              <a:spcBef>
                <a:spcPts val="479"/>
              </a:spcBef>
            </a:pPr>
            <a:endParaRPr lang="en-US" sz="2400" b="0" strike="noStrike" spc="-1" dirty="0">
              <a:solidFill>
                <a:srgbClr val="000000"/>
              </a:solidFill>
              <a:latin typeface="Arial"/>
            </a:endParaRPr>
          </a:p>
          <a:p>
            <a:pPr marL="343080" indent="-342720">
              <a:lnSpc>
                <a:spcPct val="100000"/>
              </a:lnSpc>
              <a:spcBef>
                <a:spcPts val="479"/>
              </a:spcBef>
              <a:buClr>
                <a:srgbClr val="000000"/>
              </a:buClr>
              <a:buFont typeface="Symbol" charset="2"/>
              <a:buChar char=""/>
            </a:pPr>
            <a:r>
              <a:rPr lang="en-US" sz="2400" b="0" strike="noStrike" spc="-1" dirty="0">
                <a:solidFill>
                  <a:srgbClr val="000000"/>
                </a:solidFill>
                <a:latin typeface="Arial"/>
              </a:rPr>
              <a:t>Submit the PHRF application found on the MORF website to the </a:t>
            </a:r>
            <a:r>
              <a:rPr lang="en-US" sz="2400" b="0" strike="noStrike" spc="-1" dirty="0" smtClean="0">
                <a:solidFill>
                  <a:srgbClr val="000000"/>
                </a:solidFill>
                <a:latin typeface="Arial"/>
              </a:rPr>
              <a:t>South Texas PHRF Committee.</a:t>
            </a:r>
            <a:endParaRPr lang="en-US" sz="2400" b="0" strike="noStrike" spc="-1" dirty="0">
              <a:solidFill>
                <a:srgbClr val="000000"/>
              </a:solidFill>
              <a:latin typeface="Arial"/>
            </a:endParaRPr>
          </a:p>
          <a:p>
            <a:pPr>
              <a:lnSpc>
                <a:spcPct val="100000"/>
              </a:lnSpc>
              <a:spcBef>
                <a:spcPts val="479"/>
              </a:spcBef>
            </a:pPr>
            <a:endParaRPr lang="en-US" sz="2400" b="0" strike="noStrike" spc="-1" dirty="0">
              <a:solidFill>
                <a:srgbClr val="000000"/>
              </a:solidFill>
              <a:latin typeface="Arial"/>
            </a:endParaRPr>
          </a:p>
          <a:p>
            <a:pPr marL="343080" indent="-342720">
              <a:lnSpc>
                <a:spcPct val="100000"/>
              </a:lnSpc>
              <a:spcBef>
                <a:spcPts val="479"/>
              </a:spcBef>
              <a:buClr>
                <a:srgbClr val="000000"/>
              </a:buClr>
              <a:buFont typeface="Symbol" charset="2"/>
              <a:buChar char=""/>
            </a:pPr>
            <a:r>
              <a:rPr lang="en-US" sz="2400" b="0" strike="noStrike" spc="-1" dirty="0">
                <a:solidFill>
                  <a:srgbClr val="000000"/>
                </a:solidFill>
                <a:latin typeface="Arial"/>
              </a:rPr>
              <a:t>SOTX PHRF </a:t>
            </a:r>
            <a:r>
              <a:rPr lang="en-US" sz="2400" b="0" strike="noStrike" spc="-1" dirty="0" smtClean="0">
                <a:solidFill>
                  <a:srgbClr val="000000"/>
                </a:solidFill>
                <a:latin typeface="Arial"/>
              </a:rPr>
              <a:t>Committee meets quarterly</a:t>
            </a:r>
            <a:r>
              <a:rPr lang="en-US" sz="2400" b="0" strike="noStrike" spc="-1" dirty="0">
                <a:solidFill>
                  <a:srgbClr val="000000"/>
                </a:solidFill>
                <a:latin typeface="Arial"/>
              </a:rPr>
              <a:t>. Will issue provisional rating and review after one year. Issue certificate. </a:t>
            </a:r>
          </a:p>
          <a:p>
            <a:pPr>
              <a:lnSpc>
                <a:spcPct val="100000"/>
              </a:lnSpc>
              <a:spcBef>
                <a:spcPts val="479"/>
              </a:spcBef>
            </a:pPr>
            <a:endParaRPr lang="en-US" sz="2400" b="0" strike="noStrike" spc="-1" dirty="0">
              <a:solidFill>
                <a:srgbClr val="000000"/>
              </a:solidFill>
              <a:latin typeface="Arial"/>
            </a:endParaRPr>
          </a:p>
          <a:p>
            <a:pPr marL="343080" indent="-342720">
              <a:lnSpc>
                <a:spcPct val="100000"/>
              </a:lnSpc>
              <a:spcBef>
                <a:spcPts val="479"/>
              </a:spcBef>
              <a:buClr>
                <a:srgbClr val="000000"/>
              </a:buClr>
              <a:buFont typeface="Symbol" charset="2"/>
              <a:buChar char=""/>
            </a:pPr>
            <a:r>
              <a:rPr lang="en-US" sz="2400" b="0" strike="noStrike" spc="-1" dirty="0">
                <a:solidFill>
                  <a:srgbClr val="000000"/>
                </a:solidFill>
                <a:latin typeface="Arial"/>
              </a:rPr>
              <a:t>Race organizers can assign temporary rating.</a:t>
            </a:r>
          </a:p>
          <a:p>
            <a:pPr marL="343080" indent="-342720">
              <a:lnSpc>
                <a:spcPct val="100000"/>
              </a:lnSpc>
              <a:spcBef>
                <a:spcPts val="641"/>
              </a:spcBef>
            </a:pPr>
            <a:endParaRPr lang="en-US" sz="2400" b="0" strike="noStrike" spc="-1" dirty="0">
              <a:solidFill>
                <a:srgbClr val="000000"/>
              </a:solidFill>
              <a:latin typeface="Arial"/>
            </a:endParaRPr>
          </a:p>
          <a:p>
            <a:pPr marL="343080" indent="-342720">
              <a:lnSpc>
                <a:spcPct val="100000"/>
              </a:lnSpc>
              <a:spcBef>
                <a:spcPts val="641"/>
              </a:spcBef>
            </a:pPr>
            <a:endParaRPr lang="en-US" sz="2400" b="0" strike="noStrike" spc="-1" dirty="0">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1283</TotalTime>
  <Words>2279</Words>
  <Application>Microsoft Office PowerPoint</Application>
  <PresentationFormat>On-screen Show (4:3)</PresentationFormat>
  <Paragraphs>483</Paragraphs>
  <Slides>76</Slides>
  <Notes>21</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76</vt:i4>
      </vt:variant>
    </vt:vector>
  </HeadingPairs>
  <TitlesOfParts>
    <vt:vector size="80" baseType="lpstr">
      <vt:lpstr>Office Theme</vt:lpstr>
      <vt:lpstr>Office Theme</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Goethert</dc:creator>
  <cp:lastModifiedBy>James M Robertson</cp:lastModifiedBy>
  <cp:revision>99</cp:revision>
  <cp:lastPrinted>2020-01-14T18:23:52Z</cp:lastPrinted>
  <dcterms:created xsi:type="dcterms:W3CDTF">2011-02-16T15:18:22Z</dcterms:created>
  <dcterms:modified xsi:type="dcterms:W3CDTF">2020-01-14T18:29:25Z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20</vt:i4>
  </property>
  <property fmtid="{D5CDD505-2E9C-101B-9397-08002B2CF9AE}" pid="8" name="PresentationFormat">
    <vt:lpwstr>On-screen Show (4:3)</vt:lpwstr>
  </property>
  <property fmtid="{D5CDD505-2E9C-101B-9397-08002B2CF9AE}" pid="9" name="ScaleCrop">
    <vt:bool>false</vt:bool>
  </property>
  <property fmtid="{D5CDD505-2E9C-101B-9397-08002B2CF9AE}" pid="10" name="ShareDoc">
    <vt:bool>false</vt:bool>
  </property>
  <property fmtid="{D5CDD505-2E9C-101B-9397-08002B2CF9AE}" pid="11" name="Slides">
    <vt:i4>66</vt:i4>
  </property>
</Properties>
</file>